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1" r:id="rId4"/>
    <p:sldId id="262" r:id="rId5"/>
    <p:sldId id="258" r:id="rId6"/>
    <p:sldId id="264" r:id="rId7"/>
    <p:sldId id="268" r:id="rId8"/>
    <p:sldId id="270" r:id="rId9"/>
    <p:sldId id="269" r:id="rId10"/>
    <p:sldId id="267" r:id="rId11"/>
    <p:sldId id="260" r:id="rId12"/>
    <p:sldId id="266" r:id="rId13"/>
    <p:sldId id="263" r:id="rId14"/>
    <p:sldId id="272" r:id="rId15"/>
    <p:sldId id="273" r:id="rId16"/>
    <p:sldId id="275" r:id="rId17"/>
    <p:sldId id="277" r:id="rId18"/>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045FFC-BFCF-42FA-AE74-3957FBD25C2B}" v="2" dt="2019-12-11T03:19:26.3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03"/>
    <p:restoredTop sz="94664"/>
  </p:normalViewPr>
  <p:slideViewPr>
    <p:cSldViewPr snapToGrid="0" snapToObjects="1">
      <p:cViewPr varScale="1">
        <p:scale>
          <a:sx n="63" d="100"/>
          <a:sy n="63" d="100"/>
        </p:scale>
        <p:origin x="97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 x3" userId="704c3fb2f5005b91" providerId="LiveId" clId="{34045FFC-BFCF-42FA-AE74-3957FBD25C2B}"/>
    <pc:docChg chg="undo custSel modSld">
      <pc:chgData name="Sam x3" userId="704c3fb2f5005b91" providerId="LiveId" clId="{34045FFC-BFCF-42FA-AE74-3957FBD25C2B}" dt="2019-12-11T03:20:12.794" v="610" actId="20577"/>
      <pc:docMkLst>
        <pc:docMk/>
      </pc:docMkLst>
      <pc:sldChg chg="modSp">
        <pc:chgData name="Sam x3" userId="704c3fb2f5005b91" providerId="LiveId" clId="{34045FFC-BFCF-42FA-AE74-3957FBD25C2B}" dt="2019-12-11T03:19:35.971" v="581" actId="20577"/>
        <pc:sldMkLst>
          <pc:docMk/>
          <pc:sldMk cId="880875397" sldId="256"/>
        </pc:sldMkLst>
        <pc:spChg chg="mod">
          <ac:chgData name="Sam x3" userId="704c3fb2f5005b91" providerId="LiveId" clId="{34045FFC-BFCF-42FA-AE74-3957FBD25C2B}" dt="2019-12-11T03:19:35.971" v="581" actId="20577"/>
          <ac:spMkLst>
            <pc:docMk/>
            <pc:sldMk cId="880875397" sldId="256"/>
            <ac:spMk id="2" creationId="{4CFBB04C-09F0-1849-A656-1C42E22C6772}"/>
          </ac:spMkLst>
        </pc:spChg>
      </pc:sldChg>
      <pc:sldChg chg="modSp">
        <pc:chgData name="Sam x3" userId="704c3fb2f5005b91" providerId="LiveId" clId="{34045FFC-BFCF-42FA-AE74-3957FBD25C2B}" dt="2019-12-11T03:17:10.464" v="473" actId="20577"/>
        <pc:sldMkLst>
          <pc:docMk/>
          <pc:sldMk cId="174556824" sldId="260"/>
        </pc:sldMkLst>
        <pc:spChg chg="mod">
          <ac:chgData name="Sam x3" userId="704c3fb2f5005b91" providerId="LiveId" clId="{34045FFC-BFCF-42FA-AE74-3957FBD25C2B}" dt="2019-12-11T03:17:10.464" v="473" actId="20577"/>
          <ac:spMkLst>
            <pc:docMk/>
            <pc:sldMk cId="174556824" sldId="260"/>
            <ac:spMk id="3" creationId="{1F4F286D-B863-284F-9D16-C06A4CF192A2}"/>
          </ac:spMkLst>
        </pc:spChg>
      </pc:sldChg>
      <pc:sldChg chg="modSp">
        <pc:chgData name="Sam x3" userId="704c3fb2f5005b91" providerId="LiveId" clId="{34045FFC-BFCF-42FA-AE74-3957FBD25C2B}" dt="2019-12-11T03:20:12.794" v="610" actId="20577"/>
        <pc:sldMkLst>
          <pc:docMk/>
          <pc:sldMk cId="4122948850" sldId="261"/>
        </pc:sldMkLst>
        <pc:spChg chg="mod">
          <ac:chgData name="Sam x3" userId="704c3fb2f5005b91" providerId="LiveId" clId="{34045FFC-BFCF-42FA-AE74-3957FBD25C2B}" dt="2019-12-11T03:20:12.794" v="610" actId="20577"/>
          <ac:spMkLst>
            <pc:docMk/>
            <pc:sldMk cId="4122948850" sldId="261"/>
            <ac:spMk id="3" creationId="{CD1E6242-9817-BF44-8440-A76EBCCE7FB3}"/>
          </ac:spMkLst>
        </pc:spChg>
        <pc:picChg chg="mod">
          <ac:chgData name="Sam x3" userId="704c3fb2f5005b91" providerId="LiveId" clId="{34045FFC-BFCF-42FA-AE74-3957FBD25C2B}" dt="2019-12-11T03:09:26.421" v="179" actId="1076"/>
          <ac:picMkLst>
            <pc:docMk/>
            <pc:sldMk cId="4122948850" sldId="261"/>
            <ac:picMk id="5" creationId="{D38C5ED8-E8E7-FD40-9E94-9A796E83EAFC}"/>
          </ac:picMkLst>
        </pc:picChg>
      </pc:sldChg>
      <pc:sldChg chg="modSp">
        <pc:chgData name="Sam x3" userId="704c3fb2f5005b91" providerId="LiveId" clId="{34045FFC-BFCF-42FA-AE74-3957FBD25C2B}" dt="2019-12-11T03:09:56.316" v="222" actId="20577"/>
        <pc:sldMkLst>
          <pc:docMk/>
          <pc:sldMk cId="3519949795" sldId="262"/>
        </pc:sldMkLst>
        <pc:spChg chg="mod">
          <ac:chgData name="Sam x3" userId="704c3fb2f5005b91" providerId="LiveId" clId="{34045FFC-BFCF-42FA-AE74-3957FBD25C2B}" dt="2019-12-11T03:09:56.316" v="222" actId="20577"/>
          <ac:spMkLst>
            <pc:docMk/>
            <pc:sldMk cId="3519949795" sldId="262"/>
            <ac:spMk id="3" creationId="{09A9AD3C-BD13-CD4D-8301-80F2A408D6F1}"/>
          </ac:spMkLst>
        </pc:spChg>
      </pc:sldChg>
      <pc:sldChg chg="modSp">
        <pc:chgData name="Sam x3" userId="704c3fb2f5005b91" providerId="LiveId" clId="{34045FFC-BFCF-42FA-AE74-3957FBD25C2B}" dt="2019-12-11T03:18:33.158" v="530" actId="20577"/>
        <pc:sldMkLst>
          <pc:docMk/>
          <pc:sldMk cId="536571153" sldId="263"/>
        </pc:sldMkLst>
        <pc:spChg chg="mod">
          <ac:chgData name="Sam x3" userId="704c3fb2f5005b91" providerId="LiveId" clId="{34045FFC-BFCF-42FA-AE74-3957FBD25C2B}" dt="2019-12-11T03:18:33.158" v="530" actId="20577"/>
          <ac:spMkLst>
            <pc:docMk/>
            <pc:sldMk cId="536571153" sldId="263"/>
            <ac:spMk id="3" creationId="{7964062D-07C2-8746-9E4B-797341C4C788}"/>
          </ac:spMkLst>
        </pc:spChg>
      </pc:sldChg>
      <pc:sldChg chg="modSp">
        <pc:chgData name="Sam x3" userId="704c3fb2f5005b91" providerId="LiveId" clId="{34045FFC-BFCF-42FA-AE74-3957FBD25C2B}" dt="2019-12-11T03:11:04.753" v="279" actId="20577"/>
        <pc:sldMkLst>
          <pc:docMk/>
          <pc:sldMk cId="1520099607" sldId="264"/>
        </pc:sldMkLst>
        <pc:spChg chg="mod">
          <ac:chgData name="Sam x3" userId="704c3fb2f5005b91" providerId="LiveId" clId="{34045FFC-BFCF-42FA-AE74-3957FBD25C2B}" dt="2019-12-11T03:11:04.753" v="279" actId="20577"/>
          <ac:spMkLst>
            <pc:docMk/>
            <pc:sldMk cId="1520099607" sldId="264"/>
            <ac:spMk id="3" creationId="{A1B778D1-6E55-954E-92E8-3632A5E14D5E}"/>
          </ac:spMkLst>
        </pc:spChg>
      </pc:sldChg>
      <pc:sldChg chg="modSp">
        <pc:chgData name="Sam x3" userId="704c3fb2f5005b91" providerId="LiveId" clId="{34045FFC-BFCF-42FA-AE74-3957FBD25C2B}" dt="2019-12-11T03:17:53.437" v="522" actId="20577"/>
        <pc:sldMkLst>
          <pc:docMk/>
          <pc:sldMk cId="3250139783" sldId="266"/>
        </pc:sldMkLst>
        <pc:spChg chg="mod">
          <ac:chgData name="Sam x3" userId="704c3fb2f5005b91" providerId="LiveId" clId="{34045FFC-BFCF-42FA-AE74-3957FBD25C2B}" dt="2019-12-11T03:17:53.437" v="522" actId="20577"/>
          <ac:spMkLst>
            <pc:docMk/>
            <pc:sldMk cId="3250139783" sldId="266"/>
            <ac:spMk id="3" creationId="{8199842A-7300-AD4F-BD95-CF3DAFCF0546}"/>
          </ac:spMkLst>
        </pc:spChg>
      </pc:sldChg>
      <pc:sldChg chg="modSp">
        <pc:chgData name="Sam x3" userId="704c3fb2f5005b91" providerId="LiveId" clId="{34045FFC-BFCF-42FA-AE74-3957FBD25C2B}" dt="2019-12-11T03:15:10.919" v="348" actId="20577"/>
        <pc:sldMkLst>
          <pc:docMk/>
          <pc:sldMk cId="1902078468" sldId="267"/>
        </pc:sldMkLst>
        <pc:spChg chg="mod">
          <ac:chgData name="Sam x3" userId="704c3fb2f5005b91" providerId="LiveId" clId="{34045FFC-BFCF-42FA-AE74-3957FBD25C2B}" dt="2019-12-11T03:15:10.919" v="348" actId="20577"/>
          <ac:spMkLst>
            <pc:docMk/>
            <pc:sldMk cId="1902078468" sldId="267"/>
            <ac:spMk id="3" creationId="{F023AC32-2EDB-5442-998B-188B6512910D}"/>
          </ac:spMkLst>
        </pc:spChg>
      </pc:sldChg>
      <pc:sldChg chg="modSp">
        <pc:chgData name="Sam x3" userId="704c3fb2f5005b91" providerId="LiveId" clId="{34045FFC-BFCF-42FA-AE74-3957FBD25C2B}" dt="2019-12-11T03:12:36.053" v="298" actId="20577"/>
        <pc:sldMkLst>
          <pc:docMk/>
          <pc:sldMk cId="749285609" sldId="268"/>
        </pc:sldMkLst>
        <pc:spChg chg="mod">
          <ac:chgData name="Sam x3" userId="704c3fb2f5005b91" providerId="LiveId" clId="{34045FFC-BFCF-42FA-AE74-3957FBD25C2B}" dt="2019-12-11T03:12:36.053" v="298" actId="20577"/>
          <ac:spMkLst>
            <pc:docMk/>
            <pc:sldMk cId="749285609" sldId="268"/>
            <ac:spMk id="3" creationId="{CA2A288E-BDCF-404C-AE41-EABA729BACCD}"/>
          </ac:spMkLst>
        </pc:spChg>
      </pc:sldChg>
      <pc:sldChg chg="modSp">
        <pc:chgData name="Sam x3" userId="704c3fb2f5005b91" providerId="LiveId" clId="{34045FFC-BFCF-42FA-AE74-3957FBD25C2B}" dt="2019-12-11T03:14:04.355" v="320" actId="313"/>
        <pc:sldMkLst>
          <pc:docMk/>
          <pc:sldMk cId="3524189145" sldId="269"/>
        </pc:sldMkLst>
        <pc:spChg chg="mod">
          <ac:chgData name="Sam x3" userId="704c3fb2f5005b91" providerId="LiveId" clId="{34045FFC-BFCF-42FA-AE74-3957FBD25C2B}" dt="2019-12-11T03:14:04.355" v="320" actId="313"/>
          <ac:spMkLst>
            <pc:docMk/>
            <pc:sldMk cId="3524189145" sldId="269"/>
            <ac:spMk id="3" creationId="{3E745F6B-43CE-1B47-B893-DCC4BDB6385D}"/>
          </ac:spMkLst>
        </pc:spChg>
      </pc:sldChg>
      <pc:sldChg chg="modSp">
        <pc:chgData name="Sam x3" userId="704c3fb2f5005b91" providerId="LiveId" clId="{34045FFC-BFCF-42FA-AE74-3957FBD25C2B}" dt="2019-12-11T03:12:56.944" v="306" actId="14100"/>
        <pc:sldMkLst>
          <pc:docMk/>
          <pc:sldMk cId="3781164106" sldId="270"/>
        </pc:sldMkLst>
        <pc:spChg chg="mod">
          <ac:chgData name="Sam x3" userId="704c3fb2f5005b91" providerId="LiveId" clId="{34045FFC-BFCF-42FA-AE74-3957FBD25C2B}" dt="2019-12-11T03:12:56.944" v="306" actId="14100"/>
          <ac:spMkLst>
            <pc:docMk/>
            <pc:sldMk cId="3781164106" sldId="270"/>
            <ac:spMk id="3" creationId="{82A61DCB-CAC2-8A4A-BC26-1A23A27415F4}"/>
          </ac:spMkLst>
        </pc:spChg>
      </pc:sldChg>
      <pc:sldChg chg="modSp">
        <pc:chgData name="Sam x3" userId="704c3fb2f5005b91" providerId="LiveId" clId="{34045FFC-BFCF-42FA-AE74-3957FBD25C2B}" dt="2019-12-11T03:18:44.951" v="539" actId="20577"/>
        <pc:sldMkLst>
          <pc:docMk/>
          <pc:sldMk cId="2781679771" sldId="272"/>
        </pc:sldMkLst>
        <pc:spChg chg="mod">
          <ac:chgData name="Sam x3" userId="704c3fb2f5005b91" providerId="LiveId" clId="{34045FFC-BFCF-42FA-AE74-3957FBD25C2B}" dt="2019-12-11T03:18:44.951" v="539" actId="20577"/>
          <ac:spMkLst>
            <pc:docMk/>
            <pc:sldMk cId="2781679771" sldId="272"/>
            <ac:spMk id="3" creationId="{D9CFDFEC-DA83-234B-B07C-CB2F8E532E74}"/>
          </ac:spMkLst>
        </pc:spChg>
      </pc:sldChg>
      <pc:sldChg chg="modSp">
        <pc:chgData name="Sam x3" userId="704c3fb2f5005b91" providerId="LiveId" clId="{34045FFC-BFCF-42FA-AE74-3957FBD25C2B}" dt="2019-12-11T03:19:16.537" v="577" actId="20577"/>
        <pc:sldMkLst>
          <pc:docMk/>
          <pc:sldMk cId="2736740774" sldId="273"/>
        </pc:sldMkLst>
        <pc:spChg chg="mod">
          <ac:chgData name="Sam x3" userId="704c3fb2f5005b91" providerId="LiveId" clId="{34045FFC-BFCF-42FA-AE74-3957FBD25C2B}" dt="2019-12-11T03:19:16.537" v="577" actId="20577"/>
          <ac:spMkLst>
            <pc:docMk/>
            <pc:sldMk cId="2736740774" sldId="273"/>
            <ac:spMk id="3" creationId="{CAACF9E3-A814-DE4C-91A7-079D5D6FA540}"/>
          </ac:spMkLst>
        </pc:spChg>
      </pc:sldChg>
      <pc:sldChg chg="delSp">
        <pc:chgData name="Sam x3" userId="704c3fb2f5005b91" providerId="LiveId" clId="{34045FFC-BFCF-42FA-AE74-3957FBD25C2B}" dt="2019-12-11T03:19:26.367" v="578"/>
        <pc:sldMkLst>
          <pc:docMk/>
          <pc:sldMk cId="2950625610" sldId="277"/>
        </pc:sldMkLst>
        <pc:spChg chg="del">
          <ac:chgData name="Sam x3" userId="704c3fb2f5005b91" providerId="LiveId" clId="{34045FFC-BFCF-42FA-AE74-3957FBD25C2B}" dt="2019-12-11T03:19:26.367" v="578"/>
          <ac:spMkLst>
            <pc:docMk/>
            <pc:sldMk cId="2950625610" sldId="277"/>
            <ac:spMk id="3" creationId="{6D864394-C968-2049-8A6E-6613B737B5BB}"/>
          </ac:spMkLst>
        </pc:spChg>
      </pc:sldChg>
    </pc:docChg>
  </pc:docChgLst>
  <pc:docChgLst>
    <pc:chgData name="Sam x3" userId="704c3fb2f5005b91" providerId="LiveId" clId="{804C41E0-44B4-45BF-9F31-16592A730441}"/>
    <pc:docChg chg="modSld">
      <pc:chgData name="Sam x3" userId="704c3fb2f5005b91" providerId="LiveId" clId="{804C41E0-44B4-45BF-9F31-16592A730441}" dt="2019-12-11T04:16:19.902" v="2" actId="20577"/>
      <pc:docMkLst>
        <pc:docMk/>
      </pc:docMkLst>
      <pc:sldChg chg="modSp">
        <pc:chgData name="Sam x3" userId="704c3fb2f5005b91" providerId="LiveId" clId="{804C41E0-44B4-45BF-9F31-16592A730441}" dt="2019-12-11T03:45:33.601" v="0" actId="20577"/>
        <pc:sldMkLst>
          <pc:docMk/>
          <pc:sldMk cId="880875397" sldId="256"/>
        </pc:sldMkLst>
        <pc:spChg chg="mod">
          <ac:chgData name="Sam x3" userId="704c3fb2f5005b91" providerId="LiveId" clId="{804C41E0-44B4-45BF-9F31-16592A730441}" dt="2019-12-11T03:45:33.601" v="0" actId="20577"/>
          <ac:spMkLst>
            <pc:docMk/>
            <pc:sldMk cId="880875397" sldId="256"/>
            <ac:spMk id="2" creationId="{4CFBB04C-09F0-1849-A656-1C42E22C6772}"/>
          </ac:spMkLst>
        </pc:spChg>
      </pc:sldChg>
      <pc:sldChg chg="modSp">
        <pc:chgData name="Sam x3" userId="704c3fb2f5005b91" providerId="LiveId" clId="{804C41E0-44B4-45BF-9F31-16592A730441}" dt="2019-12-11T04:16:19.902" v="2" actId="20577"/>
        <pc:sldMkLst>
          <pc:docMk/>
          <pc:sldMk cId="3524189145" sldId="269"/>
        </pc:sldMkLst>
        <pc:spChg chg="mod">
          <ac:chgData name="Sam x3" userId="704c3fb2f5005b91" providerId="LiveId" clId="{804C41E0-44B4-45BF-9F31-16592A730441}" dt="2019-12-11T04:16:19.902" v="2" actId="20577"/>
          <ac:spMkLst>
            <pc:docMk/>
            <pc:sldMk cId="3524189145" sldId="269"/>
            <ac:spMk id="3" creationId="{3E745F6B-43CE-1B47-B893-DCC4BDB6385D}"/>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6EC582-71DE-5C48-9561-188B441E793B}"/>
              </a:ext>
            </a:extLst>
          </p:cNvPr>
          <p:cNvSpPr>
            <a:spLocks noGrp="1"/>
          </p:cNvSpPr>
          <p:nvPr>
            <p:ph type="ctrTitle"/>
          </p:nvPr>
        </p:nvSpPr>
        <p:spPr>
          <a:xfrm>
            <a:off x="1524000" y="1122363"/>
            <a:ext cx="9144000" cy="2387600"/>
          </a:xfrm>
        </p:spPr>
        <p:txBody>
          <a:bodyPr anchor="b"/>
          <a:lstStyle>
            <a:lvl1pPr algn="ctr">
              <a:defRPr sz="6000"/>
            </a:lvl1pPr>
          </a:lstStyle>
          <a:p>
            <a:r>
              <a:rPr kumimoji="1" lang="zh-TW" altLang="en-US"/>
              <a:t>按一下以編輯母片標題樣式</a:t>
            </a:r>
          </a:p>
        </p:txBody>
      </p:sp>
      <p:sp>
        <p:nvSpPr>
          <p:cNvPr id="3" name="副標題 2">
            <a:extLst>
              <a:ext uri="{FF2B5EF4-FFF2-40B4-BE49-F238E27FC236}">
                <a16:creationId xmlns:a16="http://schemas.microsoft.com/office/drawing/2014/main" id="{F4FA7606-1E76-1549-9EA8-7FEDB6F342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a:t>按一下以編輯母片子標題樣式</a:t>
            </a:r>
          </a:p>
        </p:txBody>
      </p:sp>
      <p:sp>
        <p:nvSpPr>
          <p:cNvPr id="4" name="日期版面配置區 3">
            <a:extLst>
              <a:ext uri="{FF2B5EF4-FFF2-40B4-BE49-F238E27FC236}">
                <a16:creationId xmlns:a16="http://schemas.microsoft.com/office/drawing/2014/main" id="{ADD3515D-C4C8-3E4F-95D8-A9324F3B9901}"/>
              </a:ext>
            </a:extLst>
          </p:cNvPr>
          <p:cNvSpPr>
            <a:spLocks noGrp="1"/>
          </p:cNvSpPr>
          <p:nvPr>
            <p:ph type="dt" sz="half" idx="10"/>
          </p:nvPr>
        </p:nvSpPr>
        <p:spPr/>
        <p:txBody>
          <a:bodyPr/>
          <a:lstStyle/>
          <a:p>
            <a:fld id="{F0BEEF52-2658-3D43-89E5-CEBADE0AA01D}" type="datetimeFigureOut">
              <a:rPr kumimoji="1" lang="zh-TW" altLang="en-US" smtClean="0"/>
              <a:t>2019/12/10</a:t>
            </a:fld>
            <a:endParaRPr kumimoji="1" lang="zh-TW" altLang="en-US"/>
          </a:p>
        </p:txBody>
      </p:sp>
      <p:sp>
        <p:nvSpPr>
          <p:cNvPr id="5" name="頁尾版面配置區 4">
            <a:extLst>
              <a:ext uri="{FF2B5EF4-FFF2-40B4-BE49-F238E27FC236}">
                <a16:creationId xmlns:a16="http://schemas.microsoft.com/office/drawing/2014/main" id="{D9D940CC-FFC7-E042-B834-F2F624778392}"/>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AA4791C2-DFBB-C042-86E2-536EF7B9BBE5}"/>
              </a:ext>
            </a:extLst>
          </p:cNvPr>
          <p:cNvSpPr>
            <a:spLocks noGrp="1"/>
          </p:cNvSpPr>
          <p:nvPr>
            <p:ph type="sldNum" sz="quarter" idx="12"/>
          </p:nvPr>
        </p:nvSpPr>
        <p:spPr/>
        <p:txBody>
          <a:bodyPr/>
          <a:lstStyle/>
          <a:p>
            <a:fld id="{96E40401-E6A3-FA4A-BC03-E7434D6904BF}" type="slidenum">
              <a:rPr kumimoji="1" lang="zh-TW" altLang="en-US" smtClean="0"/>
              <a:t>‹#›</a:t>
            </a:fld>
            <a:endParaRPr kumimoji="1" lang="zh-TW" altLang="en-US"/>
          </a:p>
        </p:txBody>
      </p:sp>
    </p:spTree>
    <p:extLst>
      <p:ext uri="{BB962C8B-B14F-4D97-AF65-F5344CB8AC3E}">
        <p14:creationId xmlns:p14="http://schemas.microsoft.com/office/powerpoint/2010/main" val="116418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D063D6B-D08D-9F43-A28C-6069B179ADA7}"/>
              </a:ext>
            </a:extLst>
          </p:cNvPr>
          <p:cNvSpPr>
            <a:spLocks noGrp="1"/>
          </p:cNvSpPr>
          <p:nvPr>
            <p:ph type="title"/>
          </p:nvPr>
        </p:nvSpPr>
        <p:spPr/>
        <p:txBody>
          <a:bodyPr/>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F7C3C4B6-2B80-5B4B-818C-E21B38631584}"/>
              </a:ext>
            </a:extLst>
          </p:cNvPr>
          <p:cNvSpPr>
            <a:spLocks noGrp="1"/>
          </p:cNvSpPr>
          <p:nvPr>
            <p:ph type="body" orient="vert" idx="1"/>
          </p:nvPr>
        </p:nvSpPr>
        <p:spPr/>
        <p:txBody>
          <a:bodyPr vert="eaVert"/>
          <a:lstStyle/>
          <a:p>
            <a:r>
              <a:rPr kumimoji="1" lang="zh-TW" altLang="en-US"/>
              <a:t>編輯母片文字樣式
第二層
第三層
第四層
第五層</a:t>
            </a:r>
          </a:p>
        </p:txBody>
      </p:sp>
      <p:sp>
        <p:nvSpPr>
          <p:cNvPr id="4" name="日期版面配置區 3">
            <a:extLst>
              <a:ext uri="{FF2B5EF4-FFF2-40B4-BE49-F238E27FC236}">
                <a16:creationId xmlns:a16="http://schemas.microsoft.com/office/drawing/2014/main" id="{DCF0A93C-0AC2-FE47-A264-1D97E7449A46}"/>
              </a:ext>
            </a:extLst>
          </p:cNvPr>
          <p:cNvSpPr>
            <a:spLocks noGrp="1"/>
          </p:cNvSpPr>
          <p:nvPr>
            <p:ph type="dt" sz="half" idx="10"/>
          </p:nvPr>
        </p:nvSpPr>
        <p:spPr/>
        <p:txBody>
          <a:bodyPr/>
          <a:lstStyle/>
          <a:p>
            <a:fld id="{F0BEEF52-2658-3D43-89E5-CEBADE0AA01D}" type="datetimeFigureOut">
              <a:rPr kumimoji="1" lang="zh-TW" altLang="en-US" smtClean="0"/>
              <a:t>2019/12/10</a:t>
            </a:fld>
            <a:endParaRPr kumimoji="1" lang="zh-TW" altLang="en-US"/>
          </a:p>
        </p:txBody>
      </p:sp>
      <p:sp>
        <p:nvSpPr>
          <p:cNvPr id="5" name="頁尾版面配置區 4">
            <a:extLst>
              <a:ext uri="{FF2B5EF4-FFF2-40B4-BE49-F238E27FC236}">
                <a16:creationId xmlns:a16="http://schemas.microsoft.com/office/drawing/2014/main" id="{F0D68B78-C3F2-5E42-8BA4-41D4BE7C8811}"/>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FEB43F6F-2D7C-AA49-8B2C-8DC693BA1F5A}"/>
              </a:ext>
            </a:extLst>
          </p:cNvPr>
          <p:cNvSpPr>
            <a:spLocks noGrp="1"/>
          </p:cNvSpPr>
          <p:nvPr>
            <p:ph type="sldNum" sz="quarter" idx="12"/>
          </p:nvPr>
        </p:nvSpPr>
        <p:spPr/>
        <p:txBody>
          <a:bodyPr/>
          <a:lstStyle/>
          <a:p>
            <a:fld id="{96E40401-E6A3-FA4A-BC03-E7434D6904BF}" type="slidenum">
              <a:rPr kumimoji="1" lang="zh-TW" altLang="en-US" smtClean="0"/>
              <a:t>‹#›</a:t>
            </a:fld>
            <a:endParaRPr kumimoji="1" lang="zh-TW" altLang="en-US"/>
          </a:p>
        </p:txBody>
      </p:sp>
    </p:spTree>
    <p:extLst>
      <p:ext uri="{BB962C8B-B14F-4D97-AF65-F5344CB8AC3E}">
        <p14:creationId xmlns:p14="http://schemas.microsoft.com/office/powerpoint/2010/main" val="4224352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65A0ABD5-DB6D-5E4E-8620-BBC9FBDDC353}"/>
              </a:ext>
            </a:extLst>
          </p:cNvPr>
          <p:cNvSpPr>
            <a:spLocks noGrp="1"/>
          </p:cNvSpPr>
          <p:nvPr>
            <p:ph type="title" orient="vert"/>
          </p:nvPr>
        </p:nvSpPr>
        <p:spPr>
          <a:xfrm>
            <a:off x="8724900" y="365125"/>
            <a:ext cx="2628900" cy="5811838"/>
          </a:xfrm>
        </p:spPr>
        <p:txBody>
          <a:bodyPr vert="eaVert"/>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4AA3EC46-71F9-A74C-9A6E-C5B715DAAF40}"/>
              </a:ext>
            </a:extLst>
          </p:cNvPr>
          <p:cNvSpPr>
            <a:spLocks noGrp="1"/>
          </p:cNvSpPr>
          <p:nvPr>
            <p:ph type="body" orient="vert" idx="1"/>
          </p:nvPr>
        </p:nvSpPr>
        <p:spPr>
          <a:xfrm>
            <a:off x="838200" y="365125"/>
            <a:ext cx="7734300" cy="5811838"/>
          </a:xfrm>
        </p:spPr>
        <p:txBody>
          <a:bodyPr vert="eaVert"/>
          <a:lstStyle/>
          <a:p>
            <a:r>
              <a:rPr kumimoji="1" lang="zh-TW" altLang="en-US"/>
              <a:t>編輯母片文字樣式
第二層
第三層
第四層
第五層</a:t>
            </a:r>
          </a:p>
        </p:txBody>
      </p:sp>
      <p:sp>
        <p:nvSpPr>
          <p:cNvPr id="4" name="日期版面配置區 3">
            <a:extLst>
              <a:ext uri="{FF2B5EF4-FFF2-40B4-BE49-F238E27FC236}">
                <a16:creationId xmlns:a16="http://schemas.microsoft.com/office/drawing/2014/main" id="{FF8C6269-0EE5-7B4A-9687-420C800BF9C3}"/>
              </a:ext>
            </a:extLst>
          </p:cNvPr>
          <p:cNvSpPr>
            <a:spLocks noGrp="1"/>
          </p:cNvSpPr>
          <p:nvPr>
            <p:ph type="dt" sz="half" idx="10"/>
          </p:nvPr>
        </p:nvSpPr>
        <p:spPr/>
        <p:txBody>
          <a:bodyPr/>
          <a:lstStyle/>
          <a:p>
            <a:fld id="{F0BEEF52-2658-3D43-89E5-CEBADE0AA01D}" type="datetimeFigureOut">
              <a:rPr kumimoji="1" lang="zh-TW" altLang="en-US" smtClean="0"/>
              <a:t>2019/12/10</a:t>
            </a:fld>
            <a:endParaRPr kumimoji="1" lang="zh-TW" altLang="en-US"/>
          </a:p>
        </p:txBody>
      </p:sp>
      <p:sp>
        <p:nvSpPr>
          <p:cNvPr id="5" name="頁尾版面配置區 4">
            <a:extLst>
              <a:ext uri="{FF2B5EF4-FFF2-40B4-BE49-F238E27FC236}">
                <a16:creationId xmlns:a16="http://schemas.microsoft.com/office/drawing/2014/main" id="{20E07E2C-35F8-BD43-BB9A-FB0D297A2A86}"/>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E5ADE8A7-5EBB-C947-A407-F94B843498EE}"/>
              </a:ext>
            </a:extLst>
          </p:cNvPr>
          <p:cNvSpPr>
            <a:spLocks noGrp="1"/>
          </p:cNvSpPr>
          <p:nvPr>
            <p:ph type="sldNum" sz="quarter" idx="12"/>
          </p:nvPr>
        </p:nvSpPr>
        <p:spPr/>
        <p:txBody>
          <a:bodyPr/>
          <a:lstStyle/>
          <a:p>
            <a:fld id="{96E40401-E6A3-FA4A-BC03-E7434D6904BF}" type="slidenum">
              <a:rPr kumimoji="1" lang="zh-TW" altLang="en-US" smtClean="0"/>
              <a:t>‹#›</a:t>
            </a:fld>
            <a:endParaRPr kumimoji="1" lang="zh-TW" altLang="en-US"/>
          </a:p>
        </p:txBody>
      </p:sp>
    </p:spTree>
    <p:extLst>
      <p:ext uri="{BB962C8B-B14F-4D97-AF65-F5344CB8AC3E}">
        <p14:creationId xmlns:p14="http://schemas.microsoft.com/office/powerpoint/2010/main" val="3310437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8B3D61-AAEA-A944-AA90-C65938DD73F3}"/>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A11EBB03-9C59-5F4C-9109-A6D0E224DDDC}"/>
              </a:ext>
            </a:extLst>
          </p:cNvPr>
          <p:cNvSpPr>
            <a:spLocks noGrp="1"/>
          </p:cNvSpPr>
          <p:nvPr>
            <p:ph idx="1"/>
          </p:nvPr>
        </p:nvSpPr>
        <p:spPr/>
        <p:txBody>
          <a:bodyPr/>
          <a:lstStyle/>
          <a:p>
            <a:r>
              <a:rPr kumimoji="1" lang="zh-TW" altLang="en-US"/>
              <a:t>編輯母片文字樣式
第二層
第三層
第四層
第五層</a:t>
            </a:r>
          </a:p>
        </p:txBody>
      </p:sp>
      <p:sp>
        <p:nvSpPr>
          <p:cNvPr id="4" name="日期版面配置區 3">
            <a:extLst>
              <a:ext uri="{FF2B5EF4-FFF2-40B4-BE49-F238E27FC236}">
                <a16:creationId xmlns:a16="http://schemas.microsoft.com/office/drawing/2014/main" id="{075DE58B-0A6C-5043-B855-F7D83FAEBF76}"/>
              </a:ext>
            </a:extLst>
          </p:cNvPr>
          <p:cNvSpPr>
            <a:spLocks noGrp="1"/>
          </p:cNvSpPr>
          <p:nvPr>
            <p:ph type="dt" sz="half" idx="10"/>
          </p:nvPr>
        </p:nvSpPr>
        <p:spPr/>
        <p:txBody>
          <a:bodyPr/>
          <a:lstStyle/>
          <a:p>
            <a:fld id="{F0BEEF52-2658-3D43-89E5-CEBADE0AA01D}" type="datetimeFigureOut">
              <a:rPr kumimoji="1" lang="zh-TW" altLang="en-US" smtClean="0"/>
              <a:t>2019/12/10</a:t>
            </a:fld>
            <a:endParaRPr kumimoji="1" lang="zh-TW" altLang="en-US"/>
          </a:p>
        </p:txBody>
      </p:sp>
      <p:sp>
        <p:nvSpPr>
          <p:cNvPr id="5" name="頁尾版面配置區 4">
            <a:extLst>
              <a:ext uri="{FF2B5EF4-FFF2-40B4-BE49-F238E27FC236}">
                <a16:creationId xmlns:a16="http://schemas.microsoft.com/office/drawing/2014/main" id="{DC9CE8D2-BE2C-554B-99A4-F31E4CF2DF45}"/>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0F4B3D74-7B1F-2C48-8F25-11968526CBE5}"/>
              </a:ext>
            </a:extLst>
          </p:cNvPr>
          <p:cNvSpPr>
            <a:spLocks noGrp="1"/>
          </p:cNvSpPr>
          <p:nvPr>
            <p:ph type="sldNum" sz="quarter" idx="12"/>
          </p:nvPr>
        </p:nvSpPr>
        <p:spPr/>
        <p:txBody>
          <a:bodyPr/>
          <a:lstStyle/>
          <a:p>
            <a:fld id="{96E40401-E6A3-FA4A-BC03-E7434D6904BF}" type="slidenum">
              <a:rPr kumimoji="1" lang="zh-TW" altLang="en-US" smtClean="0"/>
              <a:t>‹#›</a:t>
            </a:fld>
            <a:endParaRPr kumimoji="1" lang="zh-TW" altLang="en-US"/>
          </a:p>
        </p:txBody>
      </p:sp>
    </p:spTree>
    <p:extLst>
      <p:ext uri="{BB962C8B-B14F-4D97-AF65-F5344CB8AC3E}">
        <p14:creationId xmlns:p14="http://schemas.microsoft.com/office/powerpoint/2010/main" val="428062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9419065-818A-0A47-BD43-9F802F6AC8FA}"/>
              </a:ext>
            </a:extLst>
          </p:cNvPr>
          <p:cNvSpPr>
            <a:spLocks noGrp="1"/>
          </p:cNvSpPr>
          <p:nvPr>
            <p:ph type="title"/>
          </p:nvPr>
        </p:nvSpPr>
        <p:spPr>
          <a:xfrm>
            <a:off x="831850" y="1709738"/>
            <a:ext cx="10515600" cy="2852737"/>
          </a:xfrm>
        </p:spPr>
        <p:txBody>
          <a:bodyPr anchor="b"/>
          <a:lstStyle>
            <a:lvl1pPr>
              <a:defRPr sz="6000"/>
            </a:lvl1p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57574449-5FBE-D946-B51D-BFA55FC537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TW" altLang="en-US"/>
              <a:t>編輯母片文字樣式
第二層
第三層
第四層
第五層</a:t>
            </a:r>
          </a:p>
        </p:txBody>
      </p:sp>
      <p:sp>
        <p:nvSpPr>
          <p:cNvPr id="4" name="日期版面配置區 3">
            <a:extLst>
              <a:ext uri="{FF2B5EF4-FFF2-40B4-BE49-F238E27FC236}">
                <a16:creationId xmlns:a16="http://schemas.microsoft.com/office/drawing/2014/main" id="{D9C2A601-9D11-0A4D-8CEF-67622DF0665F}"/>
              </a:ext>
            </a:extLst>
          </p:cNvPr>
          <p:cNvSpPr>
            <a:spLocks noGrp="1"/>
          </p:cNvSpPr>
          <p:nvPr>
            <p:ph type="dt" sz="half" idx="10"/>
          </p:nvPr>
        </p:nvSpPr>
        <p:spPr/>
        <p:txBody>
          <a:bodyPr/>
          <a:lstStyle/>
          <a:p>
            <a:fld id="{F0BEEF52-2658-3D43-89E5-CEBADE0AA01D}" type="datetimeFigureOut">
              <a:rPr kumimoji="1" lang="zh-TW" altLang="en-US" smtClean="0"/>
              <a:t>2019/12/10</a:t>
            </a:fld>
            <a:endParaRPr kumimoji="1" lang="zh-TW" altLang="en-US"/>
          </a:p>
        </p:txBody>
      </p:sp>
      <p:sp>
        <p:nvSpPr>
          <p:cNvPr id="5" name="頁尾版面配置區 4">
            <a:extLst>
              <a:ext uri="{FF2B5EF4-FFF2-40B4-BE49-F238E27FC236}">
                <a16:creationId xmlns:a16="http://schemas.microsoft.com/office/drawing/2014/main" id="{48ACF98F-06F9-AD42-9095-02DA73B45C15}"/>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8EF66423-BC97-D64F-A2FD-419C51608519}"/>
              </a:ext>
            </a:extLst>
          </p:cNvPr>
          <p:cNvSpPr>
            <a:spLocks noGrp="1"/>
          </p:cNvSpPr>
          <p:nvPr>
            <p:ph type="sldNum" sz="quarter" idx="12"/>
          </p:nvPr>
        </p:nvSpPr>
        <p:spPr/>
        <p:txBody>
          <a:bodyPr/>
          <a:lstStyle/>
          <a:p>
            <a:fld id="{96E40401-E6A3-FA4A-BC03-E7434D6904BF}" type="slidenum">
              <a:rPr kumimoji="1" lang="zh-TW" altLang="en-US" smtClean="0"/>
              <a:t>‹#›</a:t>
            </a:fld>
            <a:endParaRPr kumimoji="1" lang="zh-TW" altLang="en-US"/>
          </a:p>
        </p:txBody>
      </p:sp>
    </p:spTree>
    <p:extLst>
      <p:ext uri="{BB962C8B-B14F-4D97-AF65-F5344CB8AC3E}">
        <p14:creationId xmlns:p14="http://schemas.microsoft.com/office/powerpoint/2010/main" val="585013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874071-CAAC-C849-894B-9CE1CAD22C3B}"/>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9C379560-6190-E145-97A7-819F072C8199}"/>
              </a:ext>
            </a:extLst>
          </p:cNvPr>
          <p:cNvSpPr>
            <a:spLocks noGrp="1"/>
          </p:cNvSpPr>
          <p:nvPr>
            <p:ph sz="half" idx="1"/>
          </p:nvPr>
        </p:nvSpPr>
        <p:spPr>
          <a:xfrm>
            <a:off x="838200" y="1825625"/>
            <a:ext cx="5181600" cy="4351338"/>
          </a:xfrm>
        </p:spPr>
        <p:txBody>
          <a:bodyPr/>
          <a:lstStyle/>
          <a:p>
            <a:r>
              <a:rPr kumimoji="1" lang="zh-TW" altLang="en-US"/>
              <a:t>編輯母片文字樣式
第二層
第三層
第四層
第五層</a:t>
            </a:r>
          </a:p>
        </p:txBody>
      </p:sp>
      <p:sp>
        <p:nvSpPr>
          <p:cNvPr id="4" name="內容版面配置區 3">
            <a:extLst>
              <a:ext uri="{FF2B5EF4-FFF2-40B4-BE49-F238E27FC236}">
                <a16:creationId xmlns:a16="http://schemas.microsoft.com/office/drawing/2014/main" id="{DE3C177C-8E3A-7C43-8733-C480F12439F0}"/>
              </a:ext>
            </a:extLst>
          </p:cNvPr>
          <p:cNvSpPr>
            <a:spLocks noGrp="1"/>
          </p:cNvSpPr>
          <p:nvPr>
            <p:ph sz="half" idx="2"/>
          </p:nvPr>
        </p:nvSpPr>
        <p:spPr>
          <a:xfrm>
            <a:off x="6172200" y="1825625"/>
            <a:ext cx="5181600" cy="4351338"/>
          </a:xfrm>
        </p:spPr>
        <p:txBody>
          <a:bodyPr/>
          <a:lstStyle/>
          <a:p>
            <a:r>
              <a:rPr kumimoji="1" lang="zh-TW" altLang="en-US"/>
              <a:t>編輯母片文字樣式
第二層
第三層
第四層
第五層</a:t>
            </a:r>
          </a:p>
        </p:txBody>
      </p:sp>
      <p:sp>
        <p:nvSpPr>
          <p:cNvPr id="5" name="日期版面配置區 4">
            <a:extLst>
              <a:ext uri="{FF2B5EF4-FFF2-40B4-BE49-F238E27FC236}">
                <a16:creationId xmlns:a16="http://schemas.microsoft.com/office/drawing/2014/main" id="{ECB1F00A-A47B-B240-AD38-0274304BAFE1}"/>
              </a:ext>
            </a:extLst>
          </p:cNvPr>
          <p:cNvSpPr>
            <a:spLocks noGrp="1"/>
          </p:cNvSpPr>
          <p:nvPr>
            <p:ph type="dt" sz="half" idx="10"/>
          </p:nvPr>
        </p:nvSpPr>
        <p:spPr/>
        <p:txBody>
          <a:bodyPr/>
          <a:lstStyle/>
          <a:p>
            <a:fld id="{F0BEEF52-2658-3D43-89E5-CEBADE0AA01D}" type="datetimeFigureOut">
              <a:rPr kumimoji="1" lang="zh-TW" altLang="en-US" smtClean="0"/>
              <a:t>2019/12/10</a:t>
            </a:fld>
            <a:endParaRPr kumimoji="1" lang="zh-TW" altLang="en-US"/>
          </a:p>
        </p:txBody>
      </p:sp>
      <p:sp>
        <p:nvSpPr>
          <p:cNvPr id="6" name="頁尾版面配置區 5">
            <a:extLst>
              <a:ext uri="{FF2B5EF4-FFF2-40B4-BE49-F238E27FC236}">
                <a16:creationId xmlns:a16="http://schemas.microsoft.com/office/drawing/2014/main" id="{3B64D6D3-7308-0F4E-A4A4-85E647E8E278}"/>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E4FA770B-8D4D-6247-A90B-BDD6341FB467}"/>
              </a:ext>
            </a:extLst>
          </p:cNvPr>
          <p:cNvSpPr>
            <a:spLocks noGrp="1"/>
          </p:cNvSpPr>
          <p:nvPr>
            <p:ph type="sldNum" sz="quarter" idx="12"/>
          </p:nvPr>
        </p:nvSpPr>
        <p:spPr/>
        <p:txBody>
          <a:bodyPr/>
          <a:lstStyle/>
          <a:p>
            <a:fld id="{96E40401-E6A3-FA4A-BC03-E7434D6904BF}" type="slidenum">
              <a:rPr kumimoji="1" lang="zh-TW" altLang="en-US" smtClean="0"/>
              <a:t>‹#›</a:t>
            </a:fld>
            <a:endParaRPr kumimoji="1" lang="zh-TW" altLang="en-US"/>
          </a:p>
        </p:txBody>
      </p:sp>
    </p:spTree>
    <p:extLst>
      <p:ext uri="{BB962C8B-B14F-4D97-AF65-F5344CB8AC3E}">
        <p14:creationId xmlns:p14="http://schemas.microsoft.com/office/powerpoint/2010/main" val="415243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5BC215-29E7-044A-B59B-15860D238608}"/>
              </a:ext>
            </a:extLst>
          </p:cNvPr>
          <p:cNvSpPr>
            <a:spLocks noGrp="1"/>
          </p:cNvSpPr>
          <p:nvPr>
            <p:ph type="title"/>
          </p:nvPr>
        </p:nvSpPr>
        <p:spPr>
          <a:xfrm>
            <a:off x="839788" y="365125"/>
            <a:ext cx="10515600" cy="1325563"/>
          </a:xfrm>
        </p:spPr>
        <p:txBody>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168156BE-9B19-A14C-A7D9-05B46EC093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TW" altLang="en-US"/>
              <a:t>編輯母片文字樣式
第二層
第三層
第四層
第五層</a:t>
            </a:r>
          </a:p>
        </p:txBody>
      </p:sp>
      <p:sp>
        <p:nvSpPr>
          <p:cNvPr id="4" name="內容版面配置區 3">
            <a:extLst>
              <a:ext uri="{FF2B5EF4-FFF2-40B4-BE49-F238E27FC236}">
                <a16:creationId xmlns:a16="http://schemas.microsoft.com/office/drawing/2014/main" id="{033D71F9-DCCC-4447-92AC-4110F275FC76}"/>
              </a:ext>
            </a:extLst>
          </p:cNvPr>
          <p:cNvSpPr>
            <a:spLocks noGrp="1"/>
          </p:cNvSpPr>
          <p:nvPr>
            <p:ph sz="half" idx="2"/>
          </p:nvPr>
        </p:nvSpPr>
        <p:spPr>
          <a:xfrm>
            <a:off x="839788" y="2505075"/>
            <a:ext cx="5157787" cy="3684588"/>
          </a:xfrm>
        </p:spPr>
        <p:txBody>
          <a:bodyPr/>
          <a:lstStyle/>
          <a:p>
            <a:r>
              <a:rPr kumimoji="1" lang="zh-TW" altLang="en-US"/>
              <a:t>編輯母片文字樣式
第二層
第三層
第四層
第五層</a:t>
            </a:r>
          </a:p>
        </p:txBody>
      </p:sp>
      <p:sp>
        <p:nvSpPr>
          <p:cNvPr id="5" name="文字版面配置區 4">
            <a:extLst>
              <a:ext uri="{FF2B5EF4-FFF2-40B4-BE49-F238E27FC236}">
                <a16:creationId xmlns:a16="http://schemas.microsoft.com/office/drawing/2014/main" id="{C33F5E58-72A8-114C-ACEE-22B21D8D21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TW" altLang="en-US"/>
              <a:t>編輯母片文字樣式
第二層
第三層
第四層
第五層</a:t>
            </a:r>
          </a:p>
        </p:txBody>
      </p:sp>
      <p:sp>
        <p:nvSpPr>
          <p:cNvPr id="6" name="內容版面配置區 5">
            <a:extLst>
              <a:ext uri="{FF2B5EF4-FFF2-40B4-BE49-F238E27FC236}">
                <a16:creationId xmlns:a16="http://schemas.microsoft.com/office/drawing/2014/main" id="{5086B26F-8681-3D4C-83CD-6C578AC8F507}"/>
              </a:ext>
            </a:extLst>
          </p:cNvPr>
          <p:cNvSpPr>
            <a:spLocks noGrp="1"/>
          </p:cNvSpPr>
          <p:nvPr>
            <p:ph sz="quarter" idx="4"/>
          </p:nvPr>
        </p:nvSpPr>
        <p:spPr>
          <a:xfrm>
            <a:off x="6172200" y="2505075"/>
            <a:ext cx="5183188" cy="3684588"/>
          </a:xfrm>
        </p:spPr>
        <p:txBody>
          <a:bodyPr/>
          <a:lstStyle/>
          <a:p>
            <a:r>
              <a:rPr kumimoji="1" lang="zh-TW" altLang="en-US"/>
              <a:t>編輯母片文字樣式
第二層
第三層
第四層
第五層</a:t>
            </a:r>
          </a:p>
        </p:txBody>
      </p:sp>
      <p:sp>
        <p:nvSpPr>
          <p:cNvPr id="7" name="日期版面配置區 6">
            <a:extLst>
              <a:ext uri="{FF2B5EF4-FFF2-40B4-BE49-F238E27FC236}">
                <a16:creationId xmlns:a16="http://schemas.microsoft.com/office/drawing/2014/main" id="{2277158C-1976-9E44-8BD2-6FC0FC4A6CC6}"/>
              </a:ext>
            </a:extLst>
          </p:cNvPr>
          <p:cNvSpPr>
            <a:spLocks noGrp="1"/>
          </p:cNvSpPr>
          <p:nvPr>
            <p:ph type="dt" sz="half" idx="10"/>
          </p:nvPr>
        </p:nvSpPr>
        <p:spPr/>
        <p:txBody>
          <a:bodyPr/>
          <a:lstStyle/>
          <a:p>
            <a:fld id="{F0BEEF52-2658-3D43-89E5-CEBADE0AA01D}" type="datetimeFigureOut">
              <a:rPr kumimoji="1" lang="zh-TW" altLang="en-US" smtClean="0"/>
              <a:t>2019/12/10</a:t>
            </a:fld>
            <a:endParaRPr kumimoji="1" lang="zh-TW" altLang="en-US"/>
          </a:p>
        </p:txBody>
      </p:sp>
      <p:sp>
        <p:nvSpPr>
          <p:cNvPr id="8" name="頁尾版面配置區 7">
            <a:extLst>
              <a:ext uri="{FF2B5EF4-FFF2-40B4-BE49-F238E27FC236}">
                <a16:creationId xmlns:a16="http://schemas.microsoft.com/office/drawing/2014/main" id="{D54545D9-837E-C240-9B91-672633E6A9FC}"/>
              </a:ext>
            </a:extLst>
          </p:cNvPr>
          <p:cNvSpPr>
            <a:spLocks noGrp="1"/>
          </p:cNvSpPr>
          <p:nvPr>
            <p:ph type="ftr" sz="quarter" idx="11"/>
          </p:nvPr>
        </p:nvSpPr>
        <p:spPr/>
        <p:txBody>
          <a:bodyPr/>
          <a:lstStyle/>
          <a:p>
            <a:endParaRPr kumimoji="1" lang="zh-TW" altLang="en-US"/>
          </a:p>
        </p:txBody>
      </p:sp>
      <p:sp>
        <p:nvSpPr>
          <p:cNvPr id="9" name="投影片編號版面配置區 8">
            <a:extLst>
              <a:ext uri="{FF2B5EF4-FFF2-40B4-BE49-F238E27FC236}">
                <a16:creationId xmlns:a16="http://schemas.microsoft.com/office/drawing/2014/main" id="{E55213A0-A6F1-4B41-A6B3-A51AB8C7482A}"/>
              </a:ext>
            </a:extLst>
          </p:cNvPr>
          <p:cNvSpPr>
            <a:spLocks noGrp="1"/>
          </p:cNvSpPr>
          <p:nvPr>
            <p:ph type="sldNum" sz="quarter" idx="12"/>
          </p:nvPr>
        </p:nvSpPr>
        <p:spPr/>
        <p:txBody>
          <a:bodyPr/>
          <a:lstStyle/>
          <a:p>
            <a:fld id="{96E40401-E6A3-FA4A-BC03-E7434D6904BF}" type="slidenum">
              <a:rPr kumimoji="1" lang="zh-TW" altLang="en-US" smtClean="0"/>
              <a:t>‹#›</a:t>
            </a:fld>
            <a:endParaRPr kumimoji="1" lang="zh-TW" altLang="en-US"/>
          </a:p>
        </p:txBody>
      </p:sp>
    </p:spTree>
    <p:extLst>
      <p:ext uri="{BB962C8B-B14F-4D97-AF65-F5344CB8AC3E}">
        <p14:creationId xmlns:p14="http://schemas.microsoft.com/office/powerpoint/2010/main" val="3799761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D039EC8-1E85-5B46-9BF9-256D80BD6FF0}"/>
              </a:ext>
            </a:extLst>
          </p:cNvPr>
          <p:cNvSpPr>
            <a:spLocks noGrp="1"/>
          </p:cNvSpPr>
          <p:nvPr>
            <p:ph type="title"/>
          </p:nvPr>
        </p:nvSpPr>
        <p:spPr/>
        <p:txBody>
          <a:bodyPr/>
          <a:lstStyle/>
          <a:p>
            <a:r>
              <a:rPr kumimoji="1" lang="zh-TW" altLang="en-US"/>
              <a:t>按一下以編輯母片標題樣式</a:t>
            </a:r>
          </a:p>
        </p:txBody>
      </p:sp>
      <p:sp>
        <p:nvSpPr>
          <p:cNvPr id="3" name="日期版面配置區 2">
            <a:extLst>
              <a:ext uri="{FF2B5EF4-FFF2-40B4-BE49-F238E27FC236}">
                <a16:creationId xmlns:a16="http://schemas.microsoft.com/office/drawing/2014/main" id="{C038D9FB-B660-8B4F-8BB9-32C01A8AAFAE}"/>
              </a:ext>
            </a:extLst>
          </p:cNvPr>
          <p:cNvSpPr>
            <a:spLocks noGrp="1"/>
          </p:cNvSpPr>
          <p:nvPr>
            <p:ph type="dt" sz="half" idx="10"/>
          </p:nvPr>
        </p:nvSpPr>
        <p:spPr/>
        <p:txBody>
          <a:bodyPr/>
          <a:lstStyle/>
          <a:p>
            <a:fld id="{F0BEEF52-2658-3D43-89E5-CEBADE0AA01D}" type="datetimeFigureOut">
              <a:rPr kumimoji="1" lang="zh-TW" altLang="en-US" smtClean="0"/>
              <a:t>2019/12/10</a:t>
            </a:fld>
            <a:endParaRPr kumimoji="1" lang="zh-TW" altLang="en-US"/>
          </a:p>
        </p:txBody>
      </p:sp>
      <p:sp>
        <p:nvSpPr>
          <p:cNvPr id="4" name="頁尾版面配置區 3">
            <a:extLst>
              <a:ext uri="{FF2B5EF4-FFF2-40B4-BE49-F238E27FC236}">
                <a16:creationId xmlns:a16="http://schemas.microsoft.com/office/drawing/2014/main" id="{1DCE0FE1-9AAD-5747-9669-14219DD1F7E6}"/>
              </a:ext>
            </a:extLst>
          </p:cNvPr>
          <p:cNvSpPr>
            <a:spLocks noGrp="1"/>
          </p:cNvSpPr>
          <p:nvPr>
            <p:ph type="ftr" sz="quarter" idx="11"/>
          </p:nvPr>
        </p:nvSpPr>
        <p:spPr/>
        <p:txBody>
          <a:bodyPr/>
          <a:lstStyle/>
          <a:p>
            <a:endParaRPr kumimoji="1" lang="zh-TW" altLang="en-US"/>
          </a:p>
        </p:txBody>
      </p:sp>
      <p:sp>
        <p:nvSpPr>
          <p:cNvPr id="5" name="投影片編號版面配置區 4">
            <a:extLst>
              <a:ext uri="{FF2B5EF4-FFF2-40B4-BE49-F238E27FC236}">
                <a16:creationId xmlns:a16="http://schemas.microsoft.com/office/drawing/2014/main" id="{D23839B5-59B8-B148-9F25-BD0A6D6EE9AF}"/>
              </a:ext>
            </a:extLst>
          </p:cNvPr>
          <p:cNvSpPr>
            <a:spLocks noGrp="1"/>
          </p:cNvSpPr>
          <p:nvPr>
            <p:ph type="sldNum" sz="quarter" idx="12"/>
          </p:nvPr>
        </p:nvSpPr>
        <p:spPr/>
        <p:txBody>
          <a:bodyPr/>
          <a:lstStyle/>
          <a:p>
            <a:fld id="{96E40401-E6A3-FA4A-BC03-E7434D6904BF}" type="slidenum">
              <a:rPr kumimoji="1" lang="zh-TW" altLang="en-US" smtClean="0"/>
              <a:t>‹#›</a:t>
            </a:fld>
            <a:endParaRPr kumimoji="1" lang="zh-TW" altLang="en-US"/>
          </a:p>
        </p:txBody>
      </p:sp>
    </p:spTree>
    <p:extLst>
      <p:ext uri="{BB962C8B-B14F-4D97-AF65-F5344CB8AC3E}">
        <p14:creationId xmlns:p14="http://schemas.microsoft.com/office/powerpoint/2010/main" val="3838305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A134BD5C-79CE-5641-9BC9-918A20D689E8}"/>
              </a:ext>
            </a:extLst>
          </p:cNvPr>
          <p:cNvSpPr>
            <a:spLocks noGrp="1"/>
          </p:cNvSpPr>
          <p:nvPr>
            <p:ph type="dt" sz="half" idx="10"/>
          </p:nvPr>
        </p:nvSpPr>
        <p:spPr/>
        <p:txBody>
          <a:bodyPr/>
          <a:lstStyle/>
          <a:p>
            <a:fld id="{F0BEEF52-2658-3D43-89E5-CEBADE0AA01D}" type="datetimeFigureOut">
              <a:rPr kumimoji="1" lang="zh-TW" altLang="en-US" smtClean="0"/>
              <a:t>2019/12/10</a:t>
            </a:fld>
            <a:endParaRPr kumimoji="1" lang="zh-TW" altLang="en-US"/>
          </a:p>
        </p:txBody>
      </p:sp>
      <p:sp>
        <p:nvSpPr>
          <p:cNvPr id="3" name="頁尾版面配置區 2">
            <a:extLst>
              <a:ext uri="{FF2B5EF4-FFF2-40B4-BE49-F238E27FC236}">
                <a16:creationId xmlns:a16="http://schemas.microsoft.com/office/drawing/2014/main" id="{1D017CD7-204F-554A-8C5B-998E3CF7B7FA}"/>
              </a:ext>
            </a:extLst>
          </p:cNvPr>
          <p:cNvSpPr>
            <a:spLocks noGrp="1"/>
          </p:cNvSpPr>
          <p:nvPr>
            <p:ph type="ftr" sz="quarter" idx="11"/>
          </p:nvPr>
        </p:nvSpPr>
        <p:spPr/>
        <p:txBody>
          <a:bodyPr/>
          <a:lstStyle/>
          <a:p>
            <a:endParaRPr kumimoji="1" lang="zh-TW" altLang="en-US"/>
          </a:p>
        </p:txBody>
      </p:sp>
      <p:sp>
        <p:nvSpPr>
          <p:cNvPr id="4" name="投影片編號版面配置區 3">
            <a:extLst>
              <a:ext uri="{FF2B5EF4-FFF2-40B4-BE49-F238E27FC236}">
                <a16:creationId xmlns:a16="http://schemas.microsoft.com/office/drawing/2014/main" id="{BB8D3270-2AA7-F548-A8BB-D6235A5B28DA}"/>
              </a:ext>
            </a:extLst>
          </p:cNvPr>
          <p:cNvSpPr>
            <a:spLocks noGrp="1"/>
          </p:cNvSpPr>
          <p:nvPr>
            <p:ph type="sldNum" sz="quarter" idx="12"/>
          </p:nvPr>
        </p:nvSpPr>
        <p:spPr/>
        <p:txBody>
          <a:bodyPr/>
          <a:lstStyle/>
          <a:p>
            <a:fld id="{96E40401-E6A3-FA4A-BC03-E7434D6904BF}" type="slidenum">
              <a:rPr kumimoji="1" lang="zh-TW" altLang="en-US" smtClean="0"/>
              <a:t>‹#›</a:t>
            </a:fld>
            <a:endParaRPr kumimoji="1" lang="zh-TW" altLang="en-US"/>
          </a:p>
        </p:txBody>
      </p:sp>
    </p:spTree>
    <p:extLst>
      <p:ext uri="{BB962C8B-B14F-4D97-AF65-F5344CB8AC3E}">
        <p14:creationId xmlns:p14="http://schemas.microsoft.com/office/powerpoint/2010/main" val="3201446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88E8D5-C10E-0741-A0AD-0BA7C0EC0C9A}"/>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3597B139-0890-2E43-961B-8230085067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TW" altLang="en-US"/>
              <a:t>編輯母片文字樣式
第二層
第三層
第四層
第五層</a:t>
            </a:r>
          </a:p>
        </p:txBody>
      </p:sp>
      <p:sp>
        <p:nvSpPr>
          <p:cNvPr id="4" name="文字版面配置區 3">
            <a:extLst>
              <a:ext uri="{FF2B5EF4-FFF2-40B4-BE49-F238E27FC236}">
                <a16:creationId xmlns:a16="http://schemas.microsoft.com/office/drawing/2014/main" id="{C0CFAFC0-4601-7E44-920E-086BEB0A7E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TW" altLang="en-US"/>
              <a:t>編輯母片文字樣式
第二層
第三層
第四層
第五層</a:t>
            </a:r>
          </a:p>
        </p:txBody>
      </p:sp>
      <p:sp>
        <p:nvSpPr>
          <p:cNvPr id="5" name="日期版面配置區 4">
            <a:extLst>
              <a:ext uri="{FF2B5EF4-FFF2-40B4-BE49-F238E27FC236}">
                <a16:creationId xmlns:a16="http://schemas.microsoft.com/office/drawing/2014/main" id="{E47FF695-7687-A848-8F2F-8AB7788A46FD}"/>
              </a:ext>
            </a:extLst>
          </p:cNvPr>
          <p:cNvSpPr>
            <a:spLocks noGrp="1"/>
          </p:cNvSpPr>
          <p:nvPr>
            <p:ph type="dt" sz="half" idx="10"/>
          </p:nvPr>
        </p:nvSpPr>
        <p:spPr/>
        <p:txBody>
          <a:bodyPr/>
          <a:lstStyle/>
          <a:p>
            <a:fld id="{F0BEEF52-2658-3D43-89E5-CEBADE0AA01D}" type="datetimeFigureOut">
              <a:rPr kumimoji="1" lang="zh-TW" altLang="en-US" smtClean="0"/>
              <a:t>2019/12/10</a:t>
            </a:fld>
            <a:endParaRPr kumimoji="1" lang="zh-TW" altLang="en-US"/>
          </a:p>
        </p:txBody>
      </p:sp>
      <p:sp>
        <p:nvSpPr>
          <p:cNvPr id="6" name="頁尾版面配置區 5">
            <a:extLst>
              <a:ext uri="{FF2B5EF4-FFF2-40B4-BE49-F238E27FC236}">
                <a16:creationId xmlns:a16="http://schemas.microsoft.com/office/drawing/2014/main" id="{761C4BD9-39F5-1E40-BAB6-099350D07A77}"/>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A2D872CE-E8FF-8F43-B39D-87F498B07EB0}"/>
              </a:ext>
            </a:extLst>
          </p:cNvPr>
          <p:cNvSpPr>
            <a:spLocks noGrp="1"/>
          </p:cNvSpPr>
          <p:nvPr>
            <p:ph type="sldNum" sz="quarter" idx="12"/>
          </p:nvPr>
        </p:nvSpPr>
        <p:spPr/>
        <p:txBody>
          <a:bodyPr/>
          <a:lstStyle/>
          <a:p>
            <a:fld id="{96E40401-E6A3-FA4A-BC03-E7434D6904BF}" type="slidenum">
              <a:rPr kumimoji="1" lang="zh-TW" altLang="en-US" smtClean="0"/>
              <a:t>‹#›</a:t>
            </a:fld>
            <a:endParaRPr kumimoji="1" lang="zh-TW" altLang="en-US"/>
          </a:p>
        </p:txBody>
      </p:sp>
    </p:spTree>
    <p:extLst>
      <p:ext uri="{BB962C8B-B14F-4D97-AF65-F5344CB8AC3E}">
        <p14:creationId xmlns:p14="http://schemas.microsoft.com/office/powerpoint/2010/main" val="3624269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155D84-0AF5-2844-83C9-24B02A23E14B}"/>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圖片版面配置區 2">
            <a:extLst>
              <a:ext uri="{FF2B5EF4-FFF2-40B4-BE49-F238E27FC236}">
                <a16:creationId xmlns:a16="http://schemas.microsoft.com/office/drawing/2014/main" id="{9CC99575-5E4F-C444-AE7D-BF77BCC4CA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版面配置區 3">
            <a:extLst>
              <a:ext uri="{FF2B5EF4-FFF2-40B4-BE49-F238E27FC236}">
                <a16:creationId xmlns:a16="http://schemas.microsoft.com/office/drawing/2014/main" id="{3AD60EA9-E59D-E646-A3E8-05D996A80A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TW" altLang="en-US"/>
              <a:t>編輯母片文字樣式
第二層
第三層
第四層
第五層</a:t>
            </a:r>
          </a:p>
        </p:txBody>
      </p:sp>
      <p:sp>
        <p:nvSpPr>
          <p:cNvPr id="5" name="日期版面配置區 4">
            <a:extLst>
              <a:ext uri="{FF2B5EF4-FFF2-40B4-BE49-F238E27FC236}">
                <a16:creationId xmlns:a16="http://schemas.microsoft.com/office/drawing/2014/main" id="{9881AF94-2691-7843-AFD6-2D902C72D54D}"/>
              </a:ext>
            </a:extLst>
          </p:cNvPr>
          <p:cNvSpPr>
            <a:spLocks noGrp="1"/>
          </p:cNvSpPr>
          <p:nvPr>
            <p:ph type="dt" sz="half" idx="10"/>
          </p:nvPr>
        </p:nvSpPr>
        <p:spPr/>
        <p:txBody>
          <a:bodyPr/>
          <a:lstStyle/>
          <a:p>
            <a:fld id="{F0BEEF52-2658-3D43-89E5-CEBADE0AA01D}" type="datetimeFigureOut">
              <a:rPr kumimoji="1" lang="zh-TW" altLang="en-US" smtClean="0"/>
              <a:t>2019/12/10</a:t>
            </a:fld>
            <a:endParaRPr kumimoji="1" lang="zh-TW" altLang="en-US"/>
          </a:p>
        </p:txBody>
      </p:sp>
      <p:sp>
        <p:nvSpPr>
          <p:cNvPr id="6" name="頁尾版面配置區 5">
            <a:extLst>
              <a:ext uri="{FF2B5EF4-FFF2-40B4-BE49-F238E27FC236}">
                <a16:creationId xmlns:a16="http://schemas.microsoft.com/office/drawing/2014/main" id="{0CE632FE-9DD6-9949-87DC-8FC75F016109}"/>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65850829-5ACB-C64D-82AE-4E87B8586F61}"/>
              </a:ext>
            </a:extLst>
          </p:cNvPr>
          <p:cNvSpPr>
            <a:spLocks noGrp="1"/>
          </p:cNvSpPr>
          <p:nvPr>
            <p:ph type="sldNum" sz="quarter" idx="12"/>
          </p:nvPr>
        </p:nvSpPr>
        <p:spPr/>
        <p:txBody>
          <a:bodyPr/>
          <a:lstStyle/>
          <a:p>
            <a:fld id="{96E40401-E6A3-FA4A-BC03-E7434D6904BF}" type="slidenum">
              <a:rPr kumimoji="1" lang="zh-TW" altLang="en-US" smtClean="0"/>
              <a:t>‹#›</a:t>
            </a:fld>
            <a:endParaRPr kumimoji="1" lang="zh-TW" altLang="en-US"/>
          </a:p>
        </p:txBody>
      </p:sp>
    </p:spTree>
    <p:extLst>
      <p:ext uri="{BB962C8B-B14F-4D97-AF65-F5344CB8AC3E}">
        <p14:creationId xmlns:p14="http://schemas.microsoft.com/office/powerpoint/2010/main" val="3216732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BE71D64C-5C9A-5248-8211-21E1980077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CCEB501A-41D6-5244-84C5-0A053B3EA5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TW" altLang="en-US"/>
              <a:t>編輯母片文字樣式
第二層
第三層
第四層
第五層</a:t>
            </a:r>
          </a:p>
        </p:txBody>
      </p:sp>
      <p:sp>
        <p:nvSpPr>
          <p:cNvPr id="4" name="日期版面配置區 3">
            <a:extLst>
              <a:ext uri="{FF2B5EF4-FFF2-40B4-BE49-F238E27FC236}">
                <a16:creationId xmlns:a16="http://schemas.microsoft.com/office/drawing/2014/main" id="{A402A121-E385-404A-A394-4A794D396B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BEEF52-2658-3D43-89E5-CEBADE0AA01D}" type="datetimeFigureOut">
              <a:rPr kumimoji="1" lang="zh-TW" altLang="en-US" smtClean="0"/>
              <a:t>2019/12/10</a:t>
            </a:fld>
            <a:endParaRPr kumimoji="1" lang="zh-TW" altLang="en-US"/>
          </a:p>
        </p:txBody>
      </p:sp>
      <p:sp>
        <p:nvSpPr>
          <p:cNvPr id="5" name="頁尾版面配置區 4">
            <a:extLst>
              <a:ext uri="{FF2B5EF4-FFF2-40B4-BE49-F238E27FC236}">
                <a16:creationId xmlns:a16="http://schemas.microsoft.com/office/drawing/2014/main" id="{CD5A2C11-9F24-DE48-B5C2-AB9A6C5602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版面配置區 5">
            <a:extLst>
              <a:ext uri="{FF2B5EF4-FFF2-40B4-BE49-F238E27FC236}">
                <a16:creationId xmlns:a16="http://schemas.microsoft.com/office/drawing/2014/main" id="{3A75725C-273A-844E-A97D-E242ACCAB7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E40401-E6A3-FA4A-BC03-E7434D6904BF}" type="slidenum">
              <a:rPr kumimoji="1" lang="zh-TW" altLang="en-US" smtClean="0"/>
              <a:t>‹#›</a:t>
            </a:fld>
            <a:endParaRPr kumimoji="1" lang="zh-TW" altLang="en-US"/>
          </a:p>
        </p:txBody>
      </p:sp>
    </p:spTree>
    <p:extLst>
      <p:ext uri="{BB962C8B-B14F-4D97-AF65-F5344CB8AC3E}">
        <p14:creationId xmlns:p14="http://schemas.microsoft.com/office/powerpoint/2010/main" val="5169410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tiff"/><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tiff"/><Relationship Id="rId1" Type="http://schemas.openxmlformats.org/officeDocument/2006/relationships/slideLayout" Target="../slideLayouts/slideLayout2.xml"/><Relationship Id="rId5" Type="http://schemas.openxmlformats.org/officeDocument/2006/relationships/image" Target="../media/image30.tiff"/><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tiff"/><Relationship Id="rId1" Type="http://schemas.openxmlformats.org/officeDocument/2006/relationships/slideLayout" Target="../slideLayouts/slideLayout2.xml"/><Relationship Id="rId5" Type="http://schemas.openxmlformats.org/officeDocument/2006/relationships/image" Target="../media/image39.tiff"/><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8" Type="http://schemas.openxmlformats.org/officeDocument/2006/relationships/hyperlink" Target="https://www.123rf.com/photo_81035061_stock-vector-fitness-tracking-app-on-mobile-phone-screen-vector-illustration-flat-cartoon-style-smartphone-with-r.html" TargetMode="External"/><Relationship Id="rId13" Type="http://schemas.openxmlformats.org/officeDocument/2006/relationships/hyperlink" Target="https://iconscout.com/icon/gps-1524935" TargetMode="External"/><Relationship Id="rId3" Type="http://schemas.openxmlformats.org/officeDocument/2006/relationships/hyperlink" Target="https://www.tukuppt.com/soback/huanbao.html" TargetMode="External"/><Relationship Id="rId7" Type="http://schemas.openxmlformats.org/officeDocument/2006/relationships/hyperlink" Target="https://bauschrewards.com/spendactivities" TargetMode="External"/><Relationship Id="rId12" Type="http://schemas.openxmlformats.org/officeDocument/2006/relationships/hyperlink" Target="https://us.clipdealer.com/vector/media/A:106834752" TargetMode="External"/><Relationship Id="rId2" Type="http://schemas.openxmlformats.org/officeDocument/2006/relationships/image" Target="../media/image2.tiff"/><Relationship Id="rId16" Type="http://schemas.openxmlformats.org/officeDocument/2006/relationships/hyperlink" Target="http://www.51yuansu.com/bg/cqqemkelcd.html" TargetMode="External"/><Relationship Id="rId1" Type="http://schemas.openxmlformats.org/officeDocument/2006/relationships/slideLayout" Target="../slideLayouts/slideLayout2.xml"/><Relationship Id="rId6" Type="http://schemas.openxmlformats.org/officeDocument/2006/relationships/hyperlink" Target="https://www.ntaskmanager.com/blog/5-insane-project-management-techniques-in-todays-market/" TargetMode="External"/><Relationship Id="rId11" Type="http://schemas.openxmlformats.org/officeDocument/2006/relationships/hyperlink" Target="https://www.elegantthemes.com/blog/wordpress/calculated-fields-form-plugin-overview-and-review" TargetMode="External"/><Relationship Id="rId5" Type="http://schemas.openxmlformats.org/officeDocument/2006/relationships/hyperlink" Target="http://www.51pptmoban.com/pic/450.html" TargetMode="External"/><Relationship Id="rId15" Type="http://schemas.openxmlformats.org/officeDocument/2006/relationships/hyperlink" Target="https://www.iconfinder.com/icons/2352275/design_interface_mobile_ui_ux_icon" TargetMode="External"/><Relationship Id="rId10" Type="http://schemas.openxmlformats.org/officeDocument/2006/relationships/hyperlink" Target="https://www.iconfinder.com/icons/2526356/accelerometer_auto_rotate_mobile_rotate_rotation_screen_smartphone_icon" TargetMode="External"/><Relationship Id="rId4" Type="http://schemas.openxmlformats.org/officeDocument/2006/relationships/hyperlink" Target="http://www.51pptmoban.com/pic/695.html" TargetMode="External"/><Relationship Id="rId9" Type="http://schemas.openxmlformats.org/officeDocument/2006/relationships/hyperlink" Target="https://www.123rf.com/photo_35483452_creative-abstract-gps-satellite-navigation-travel-tourism-and-location-route-planning-business-conce.html" TargetMode="External"/><Relationship Id="rId14" Type="http://schemas.openxmlformats.org/officeDocument/2006/relationships/hyperlink" Target="https://www.iconfinder.com/icons/2262525/arrows_bin_eco_ecology_recyclable_recycling_icon"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image" Target="../media/image9.jpg"/><Relationship Id="rId11" Type="http://schemas.openxmlformats.org/officeDocument/2006/relationships/image" Target="../media/image14.jpg"/><Relationship Id="rId5" Type="http://schemas.openxmlformats.org/officeDocument/2006/relationships/image" Target="../media/image8.jpg"/><Relationship Id="rId10" Type="http://schemas.openxmlformats.org/officeDocument/2006/relationships/image" Target="../media/image13.jpg"/><Relationship Id="rId4" Type="http://schemas.openxmlformats.org/officeDocument/2006/relationships/image" Target="../media/image7.jpg"/><Relationship Id="rId9"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4.tiff"/><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tiff"/><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tiff"/><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tiff"/><Relationship Id="rId1" Type="http://schemas.openxmlformats.org/officeDocument/2006/relationships/slideLayout" Target="../slideLayouts/slideLayout2.xml"/><Relationship Id="rId5" Type="http://schemas.openxmlformats.org/officeDocument/2006/relationships/image" Target="../media/image25.tiff"/><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7CB78E0-5C42-0343-9695-B73B7752BCA8}"/>
              </a:ext>
            </a:extLst>
          </p:cNvPr>
          <p:cNvPicPr>
            <a:picLocks noChangeAspect="1"/>
          </p:cNvPicPr>
          <p:nvPr/>
        </p:nvPicPr>
        <p:blipFill>
          <a:blip r:embed="rId2">
            <a:alphaModFix amt="70000"/>
          </a:blip>
          <a:stretch>
            <a:fillRect/>
          </a:stretch>
        </p:blipFill>
        <p:spPr>
          <a:xfrm>
            <a:off x="-1" y="0"/>
            <a:ext cx="12192001" cy="6858000"/>
          </a:xfrm>
          <a:prstGeom prst="rect">
            <a:avLst/>
          </a:prstGeom>
        </p:spPr>
      </p:pic>
      <p:sp>
        <p:nvSpPr>
          <p:cNvPr id="2" name="標題 1">
            <a:extLst>
              <a:ext uri="{FF2B5EF4-FFF2-40B4-BE49-F238E27FC236}">
                <a16:creationId xmlns:a16="http://schemas.microsoft.com/office/drawing/2014/main" id="{4CFBB04C-09F0-1849-A656-1C42E22C6772}"/>
              </a:ext>
            </a:extLst>
          </p:cNvPr>
          <p:cNvSpPr>
            <a:spLocks noGrp="1"/>
          </p:cNvSpPr>
          <p:nvPr>
            <p:ph type="ctrTitle"/>
          </p:nvPr>
        </p:nvSpPr>
        <p:spPr>
          <a:xfrm>
            <a:off x="1524000" y="1379768"/>
            <a:ext cx="9144000" cy="2387600"/>
          </a:xfrm>
        </p:spPr>
        <p:txBody>
          <a:bodyPr/>
          <a:lstStyle/>
          <a:p>
            <a:r>
              <a:rPr kumimoji="1" lang="en-US" altLang="zh-TW">
                <a:solidFill>
                  <a:srgbClr val="002060"/>
                </a:solidFill>
                <a:latin typeface="Arial Rounded MT Bold" panose="020F0704030504030204" pitchFamily="34" charset="0"/>
              </a:rPr>
              <a:t>GreenMate</a:t>
            </a:r>
            <a:endParaRPr kumimoji="1" lang="zh-TW" altLang="en-US" dirty="0">
              <a:solidFill>
                <a:srgbClr val="002060"/>
              </a:solidFill>
              <a:latin typeface="Arial Rounded MT Bold" panose="020F0704030504030204" pitchFamily="34" charset="0"/>
            </a:endParaRPr>
          </a:p>
        </p:txBody>
      </p:sp>
      <p:sp>
        <p:nvSpPr>
          <p:cNvPr id="3" name="副標題 2">
            <a:extLst>
              <a:ext uri="{FF2B5EF4-FFF2-40B4-BE49-F238E27FC236}">
                <a16:creationId xmlns:a16="http://schemas.microsoft.com/office/drawing/2014/main" id="{F959F398-28A5-6148-9531-F0F06A71A7A7}"/>
              </a:ext>
            </a:extLst>
          </p:cNvPr>
          <p:cNvSpPr>
            <a:spLocks noGrp="1"/>
          </p:cNvSpPr>
          <p:nvPr>
            <p:ph type="subTitle" idx="1"/>
          </p:nvPr>
        </p:nvSpPr>
        <p:spPr>
          <a:xfrm>
            <a:off x="1524000" y="3602037"/>
            <a:ext cx="9144000" cy="2161453"/>
          </a:xfrm>
        </p:spPr>
        <p:txBody>
          <a:bodyPr>
            <a:normAutofit fontScale="92500" lnSpcReduction="10000"/>
          </a:bodyPr>
          <a:lstStyle/>
          <a:p>
            <a:pPr algn="r"/>
            <a:r>
              <a:rPr kumimoji="1" lang="en-US" altLang="zh-TW" sz="2000" dirty="0">
                <a:solidFill>
                  <a:srgbClr val="002060"/>
                </a:solidFill>
                <a:latin typeface="Bradley Hand" pitchFamily="2" charset="0"/>
                <a:ea typeface="+mj-ea"/>
                <a:cs typeface="+mj-cs"/>
              </a:rPr>
              <a:t>Christopher Huynh</a:t>
            </a:r>
          </a:p>
          <a:p>
            <a:pPr algn="r"/>
            <a:r>
              <a:rPr kumimoji="1" lang="en-US" altLang="zh-TW" sz="2000" dirty="0">
                <a:solidFill>
                  <a:srgbClr val="002060"/>
                </a:solidFill>
                <a:latin typeface="Bradley Hand" pitchFamily="2" charset="0"/>
                <a:ea typeface="+mj-ea"/>
                <a:cs typeface="+mj-cs"/>
              </a:rPr>
              <a:t>Chen-Yu Chang</a:t>
            </a:r>
          </a:p>
          <a:p>
            <a:pPr algn="r"/>
            <a:r>
              <a:rPr kumimoji="1" lang="en-US" altLang="zh-TW" sz="2000" dirty="0" err="1">
                <a:solidFill>
                  <a:srgbClr val="002060"/>
                </a:solidFill>
                <a:latin typeface="Bradley Hand" pitchFamily="2" charset="0"/>
                <a:ea typeface="+mj-ea"/>
                <a:cs typeface="+mj-cs"/>
              </a:rPr>
              <a:t>Yiqin</a:t>
            </a:r>
            <a:r>
              <a:rPr kumimoji="1" lang="en-US" altLang="zh-TW" sz="2000" dirty="0">
                <a:solidFill>
                  <a:srgbClr val="002060"/>
                </a:solidFill>
                <a:latin typeface="Bradley Hand" pitchFamily="2" charset="0"/>
                <a:ea typeface="+mj-ea"/>
                <a:cs typeface="+mj-cs"/>
              </a:rPr>
              <a:t> Zhang</a:t>
            </a:r>
          </a:p>
          <a:p>
            <a:pPr algn="r"/>
            <a:r>
              <a:rPr kumimoji="1" lang="en-US" altLang="zh-TW" sz="2000" dirty="0" err="1">
                <a:solidFill>
                  <a:srgbClr val="002060"/>
                </a:solidFill>
                <a:latin typeface="Bradley Hand" pitchFamily="2" charset="0"/>
                <a:ea typeface="+mj-ea"/>
                <a:cs typeface="+mj-cs"/>
              </a:rPr>
              <a:t>Hanming</a:t>
            </a:r>
            <a:r>
              <a:rPr kumimoji="1" lang="en-US" altLang="zh-TW" sz="2000" dirty="0">
                <a:solidFill>
                  <a:srgbClr val="002060"/>
                </a:solidFill>
                <a:latin typeface="Bradley Hand" pitchFamily="2" charset="0"/>
                <a:ea typeface="+mj-ea"/>
                <a:cs typeface="+mj-cs"/>
              </a:rPr>
              <a:t> Wang</a:t>
            </a:r>
          </a:p>
          <a:p>
            <a:pPr algn="r"/>
            <a:r>
              <a:rPr kumimoji="1" lang="en-US" altLang="zh-TW" sz="2000" dirty="0">
                <a:solidFill>
                  <a:srgbClr val="002060"/>
                </a:solidFill>
                <a:latin typeface="Bradley Hand" pitchFamily="2" charset="0"/>
                <a:ea typeface="+mj-ea"/>
                <a:cs typeface="+mj-cs"/>
              </a:rPr>
              <a:t>Michael </a:t>
            </a:r>
            <a:r>
              <a:rPr kumimoji="1" lang="en-US" altLang="zh-TW" sz="2000" dirty="0" err="1">
                <a:solidFill>
                  <a:srgbClr val="002060"/>
                </a:solidFill>
                <a:latin typeface="Bradley Hand" pitchFamily="2" charset="0"/>
                <a:ea typeface="+mj-ea"/>
                <a:cs typeface="+mj-cs"/>
              </a:rPr>
              <a:t>Harkess</a:t>
            </a:r>
            <a:endParaRPr kumimoji="1" lang="en-US" altLang="zh-TW" sz="2000" dirty="0">
              <a:solidFill>
                <a:srgbClr val="002060"/>
              </a:solidFill>
              <a:latin typeface="Bradley Hand" pitchFamily="2" charset="0"/>
              <a:ea typeface="+mj-ea"/>
              <a:cs typeface="+mj-cs"/>
            </a:endParaRPr>
          </a:p>
          <a:p>
            <a:pPr algn="r"/>
            <a:r>
              <a:rPr kumimoji="1" lang="en-US" altLang="zh-TW" sz="2000" dirty="0" err="1">
                <a:solidFill>
                  <a:srgbClr val="002060"/>
                </a:solidFill>
                <a:latin typeface="Bradley Hand" pitchFamily="2" charset="0"/>
                <a:ea typeface="+mj-ea"/>
                <a:cs typeface="+mj-cs"/>
              </a:rPr>
              <a:t>Samarah</a:t>
            </a:r>
            <a:r>
              <a:rPr kumimoji="1" lang="en-US" altLang="zh-TW" sz="2000" dirty="0">
                <a:solidFill>
                  <a:srgbClr val="002060"/>
                </a:solidFill>
                <a:latin typeface="Bradley Hand" pitchFamily="2" charset="0"/>
                <a:ea typeface="+mj-ea"/>
                <a:cs typeface="+mj-cs"/>
              </a:rPr>
              <a:t> </a:t>
            </a:r>
            <a:r>
              <a:rPr kumimoji="1" lang="en-US" altLang="zh-TW" sz="2000" dirty="0" err="1">
                <a:solidFill>
                  <a:srgbClr val="002060"/>
                </a:solidFill>
                <a:latin typeface="Bradley Hand" pitchFamily="2" charset="0"/>
                <a:ea typeface="+mj-ea"/>
                <a:cs typeface="+mj-cs"/>
              </a:rPr>
              <a:t>Uriarte</a:t>
            </a:r>
            <a:endParaRPr kumimoji="1" lang="zh-TW" altLang="en-US" sz="2000" dirty="0">
              <a:solidFill>
                <a:srgbClr val="002060"/>
              </a:solidFill>
              <a:latin typeface="Bradley Hand" pitchFamily="2" charset="0"/>
              <a:ea typeface="+mj-ea"/>
              <a:cs typeface="+mj-cs"/>
            </a:endParaRPr>
          </a:p>
        </p:txBody>
      </p:sp>
    </p:spTree>
    <p:extLst>
      <p:ext uri="{BB962C8B-B14F-4D97-AF65-F5344CB8AC3E}">
        <p14:creationId xmlns:p14="http://schemas.microsoft.com/office/powerpoint/2010/main" val="8808753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89E68D3F-AE14-0D40-B749-46EDDE054DB7}"/>
              </a:ext>
            </a:extLst>
          </p:cNvPr>
          <p:cNvPicPr>
            <a:picLocks noChangeAspect="1"/>
          </p:cNvPicPr>
          <p:nvPr/>
        </p:nvPicPr>
        <p:blipFill>
          <a:blip r:embed="rId2">
            <a:alphaModFix amt="50000"/>
          </a:blip>
          <a:stretch>
            <a:fillRect/>
          </a:stretch>
        </p:blipFill>
        <p:spPr>
          <a:xfrm>
            <a:off x="0" y="13851"/>
            <a:ext cx="12203920" cy="6858001"/>
          </a:xfrm>
          <a:prstGeom prst="rect">
            <a:avLst/>
          </a:prstGeom>
        </p:spPr>
      </p:pic>
      <p:sp>
        <p:nvSpPr>
          <p:cNvPr id="2" name="標題 1">
            <a:extLst>
              <a:ext uri="{FF2B5EF4-FFF2-40B4-BE49-F238E27FC236}">
                <a16:creationId xmlns:a16="http://schemas.microsoft.com/office/drawing/2014/main" id="{32E12867-5281-744B-B00D-078254F96195}"/>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Step Calculation</a:t>
            </a:r>
            <a:endParaRPr kumimoji="1" lang="zh-TW" altLang="en-US" dirty="0">
              <a:solidFill>
                <a:srgbClr val="002060"/>
              </a:solidFill>
              <a:latin typeface="Britannic Bold" panose="020B0903060703020204" pitchFamily="34" charset="0"/>
            </a:endParaRPr>
          </a:p>
        </p:txBody>
      </p:sp>
      <p:sp>
        <p:nvSpPr>
          <p:cNvPr id="3" name="內容版面配置區 2">
            <a:extLst>
              <a:ext uri="{FF2B5EF4-FFF2-40B4-BE49-F238E27FC236}">
                <a16:creationId xmlns:a16="http://schemas.microsoft.com/office/drawing/2014/main" id="{F023AC32-2EDB-5442-998B-188B6512910D}"/>
              </a:ext>
            </a:extLst>
          </p:cNvPr>
          <p:cNvSpPr>
            <a:spLocks noGrp="1"/>
          </p:cNvSpPr>
          <p:nvPr>
            <p:ph idx="1"/>
          </p:nvPr>
        </p:nvSpPr>
        <p:spPr/>
        <p:txBody>
          <a:bodyPr/>
          <a:lstStyle/>
          <a:p>
            <a:pPr marL="0" indent="0">
              <a:buNone/>
            </a:pPr>
            <a:r>
              <a:rPr kumimoji="1" lang="en-US" altLang="zh-TW" dirty="0">
                <a:solidFill>
                  <a:srgbClr val="002060"/>
                </a:solidFill>
                <a:latin typeface="Chalkboard" panose="03050602040202020205" pitchFamily="66" charset="0"/>
              </a:rPr>
              <a:t>This function converts the steps recorded into points since the app rewards the user through a point system. Therefore, we designed a system to calculate the conversion between steps and points.</a:t>
            </a:r>
            <a:endParaRPr kumimoji="1" lang="zh-TW" altLang="en-US" dirty="0">
              <a:solidFill>
                <a:srgbClr val="002060"/>
              </a:solidFill>
              <a:latin typeface="Chalkboard" panose="03050602040202020205" pitchFamily="66" charset="0"/>
            </a:endParaRPr>
          </a:p>
        </p:txBody>
      </p:sp>
      <p:pic>
        <p:nvPicPr>
          <p:cNvPr id="6" name="圖片 5">
            <a:extLst>
              <a:ext uri="{FF2B5EF4-FFF2-40B4-BE49-F238E27FC236}">
                <a16:creationId xmlns:a16="http://schemas.microsoft.com/office/drawing/2014/main" id="{10FB7FDC-B9F3-3943-8BBD-356843566710}"/>
              </a:ext>
            </a:extLst>
          </p:cNvPr>
          <p:cNvPicPr>
            <a:picLocks noChangeAspect="1"/>
          </p:cNvPicPr>
          <p:nvPr/>
        </p:nvPicPr>
        <p:blipFill>
          <a:blip r:embed="rId3"/>
          <a:stretch>
            <a:fillRect/>
          </a:stretch>
        </p:blipFill>
        <p:spPr>
          <a:xfrm>
            <a:off x="5708072" y="3192140"/>
            <a:ext cx="5848927" cy="3473627"/>
          </a:xfrm>
          <a:prstGeom prst="rect">
            <a:avLst/>
          </a:prstGeom>
        </p:spPr>
      </p:pic>
      <p:pic>
        <p:nvPicPr>
          <p:cNvPr id="7" name="圖片 6">
            <a:extLst>
              <a:ext uri="{FF2B5EF4-FFF2-40B4-BE49-F238E27FC236}">
                <a16:creationId xmlns:a16="http://schemas.microsoft.com/office/drawing/2014/main" id="{7903CC57-975C-CF4C-A5B9-1C1D9EA4EE46}"/>
              </a:ext>
            </a:extLst>
          </p:cNvPr>
          <p:cNvPicPr>
            <a:picLocks noChangeAspect="1"/>
          </p:cNvPicPr>
          <p:nvPr/>
        </p:nvPicPr>
        <p:blipFill>
          <a:blip r:embed="rId4">
            <a:clrChange>
              <a:clrFrom>
                <a:srgbClr val="3F93BF"/>
              </a:clrFrom>
              <a:clrTo>
                <a:srgbClr val="3F93BF">
                  <a:alpha val="0"/>
                </a:srgbClr>
              </a:clrTo>
            </a:clrChange>
          </a:blip>
          <a:stretch>
            <a:fillRect/>
          </a:stretch>
        </p:blipFill>
        <p:spPr>
          <a:xfrm>
            <a:off x="4429991" y="192834"/>
            <a:ext cx="3332018" cy="1875803"/>
          </a:xfrm>
          <a:prstGeom prst="rect">
            <a:avLst/>
          </a:prstGeom>
        </p:spPr>
      </p:pic>
    </p:spTree>
    <p:extLst>
      <p:ext uri="{BB962C8B-B14F-4D97-AF65-F5344CB8AC3E}">
        <p14:creationId xmlns:p14="http://schemas.microsoft.com/office/powerpoint/2010/main" val="1902078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C38A0029-753E-5E41-AF5F-6699201E3683}"/>
              </a:ext>
            </a:extLst>
          </p:cNvPr>
          <p:cNvPicPr>
            <a:picLocks noChangeAspect="1"/>
          </p:cNvPicPr>
          <p:nvPr/>
        </p:nvPicPr>
        <p:blipFill>
          <a:blip r:embed="rId2">
            <a:alphaModFix amt="50000"/>
          </a:blip>
          <a:stretch>
            <a:fillRect/>
          </a:stretch>
        </p:blipFill>
        <p:spPr>
          <a:xfrm>
            <a:off x="-1" y="0"/>
            <a:ext cx="12192001" cy="6858000"/>
          </a:xfrm>
          <a:prstGeom prst="rect">
            <a:avLst/>
          </a:prstGeom>
        </p:spPr>
      </p:pic>
      <p:sp>
        <p:nvSpPr>
          <p:cNvPr id="2" name="標題 1">
            <a:extLst>
              <a:ext uri="{FF2B5EF4-FFF2-40B4-BE49-F238E27FC236}">
                <a16:creationId xmlns:a16="http://schemas.microsoft.com/office/drawing/2014/main" id="{0FAF55BB-5658-F348-86B8-EFFB6F230184}"/>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GPS</a:t>
            </a:r>
            <a:endParaRPr kumimoji="1" lang="zh-TW" altLang="en-US" dirty="0">
              <a:solidFill>
                <a:srgbClr val="002060"/>
              </a:solidFill>
              <a:latin typeface="Britannic Bold" panose="020B0903060703020204" pitchFamily="34" charset="0"/>
            </a:endParaRPr>
          </a:p>
        </p:txBody>
      </p:sp>
      <p:sp>
        <p:nvSpPr>
          <p:cNvPr id="3" name="內容版面配置區 2">
            <a:extLst>
              <a:ext uri="{FF2B5EF4-FFF2-40B4-BE49-F238E27FC236}">
                <a16:creationId xmlns:a16="http://schemas.microsoft.com/office/drawing/2014/main" id="{1F4F286D-B863-284F-9D16-C06A4CF192A2}"/>
              </a:ext>
            </a:extLst>
          </p:cNvPr>
          <p:cNvSpPr>
            <a:spLocks noGrp="1"/>
          </p:cNvSpPr>
          <p:nvPr>
            <p:ph idx="1"/>
          </p:nvPr>
        </p:nvSpPr>
        <p:spPr/>
        <p:txBody>
          <a:bodyPr/>
          <a:lstStyle/>
          <a:p>
            <a:pPr marL="0" indent="0">
              <a:buNone/>
            </a:pPr>
            <a:r>
              <a:rPr kumimoji="1" lang="en-US" altLang="zh-TW" dirty="0">
                <a:solidFill>
                  <a:srgbClr val="002060"/>
                </a:solidFill>
                <a:latin typeface="Chalkboard" panose="03050602040202020205" pitchFamily="66" charset="0"/>
              </a:rPr>
              <a:t>This function uses two key coordinates, latitude and longitude, to know the user’s exact position. The implementation of distance tracker applications and location tracker apps are features of the GPS function.</a:t>
            </a:r>
            <a:endParaRPr kumimoji="1" lang="zh-TW" altLang="en-US" dirty="0">
              <a:solidFill>
                <a:srgbClr val="002060"/>
              </a:solidFill>
              <a:latin typeface="Chalkboard" panose="03050602040202020205" pitchFamily="66" charset="0"/>
            </a:endParaRPr>
          </a:p>
        </p:txBody>
      </p:sp>
      <p:pic>
        <p:nvPicPr>
          <p:cNvPr id="7" name="圖片 6">
            <a:extLst>
              <a:ext uri="{FF2B5EF4-FFF2-40B4-BE49-F238E27FC236}">
                <a16:creationId xmlns:a16="http://schemas.microsoft.com/office/drawing/2014/main" id="{604B588E-226B-6B43-88D4-35AFBB04B664}"/>
              </a:ext>
            </a:extLst>
          </p:cNvPr>
          <p:cNvPicPr>
            <a:picLocks noChangeAspect="1"/>
          </p:cNvPicPr>
          <p:nvPr/>
        </p:nvPicPr>
        <p:blipFill>
          <a:blip r:embed="rId3"/>
          <a:stretch>
            <a:fillRect/>
          </a:stretch>
        </p:blipFill>
        <p:spPr>
          <a:xfrm>
            <a:off x="1163427" y="3429000"/>
            <a:ext cx="4433455" cy="3253544"/>
          </a:xfrm>
          <a:prstGeom prst="rect">
            <a:avLst/>
          </a:prstGeom>
        </p:spPr>
      </p:pic>
      <p:pic>
        <p:nvPicPr>
          <p:cNvPr id="9" name="圖片 8">
            <a:extLst>
              <a:ext uri="{FF2B5EF4-FFF2-40B4-BE49-F238E27FC236}">
                <a16:creationId xmlns:a16="http://schemas.microsoft.com/office/drawing/2014/main" id="{B977D6E9-D64F-4B4A-955F-C9CE7B620F04}"/>
              </a:ext>
            </a:extLst>
          </p:cNvPr>
          <p:cNvPicPr>
            <a:picLocks noChangeAspect="1"/>
          </p:cNvPicPr>
          <p:nvPr/>
        </p:nvPicPr>
        <p:blipFill>
          <a:blip r:embed="rId4"/>
          <a:stretch>
            <a:fillRect/>
          </a:stretch>
        </p:blipFill>
        <p:spPr>
          <a:xfrm>
            <a:off x="6241114" y="3407026"/>
            <a:ext cx="4427736" cy="3275518"/>
          </a:xfrm>
          <a:prstGeom prst="rect">
            <a:avLst/>
          </a:prstGeom>
        </p:spPr>
      </p:pic>
      <p:pic>
        <p:nvPicPr>
          <p:cNvPr id="10" name="圖片 9">
            <a:extLst>
              <a:ext uri="{FF2B5EF4-FFF2-40B4-BE49-F238E27FC236}">
                <a16:creationId xmlns:a16="http://schemas.microsoft.com/office/drawing/2014/main" id="{667F9517-2E47-3241-AAD2-7319C1D4661E}"/>
              </a:ext>
            </a:extLst>
          </p:cNvPr>
          <p:cNvPicPr>
            <a:picLocks noChangeAspect="1"/>
          </p:cNvPicPr>
          <p:nvPr/>
        </p:nvPicPr>
        <p:blipFill>
          <a:blip r:embed="rId5"/>
          <a:stretch>
            <a:fillRect/>
          </a:stretch>
        </p:blipFill>
        <p:spPr>
          <a:xfrm>
            <a:off x="2799237" y="446989"/>
            <a:ext cx="1161833" cy="1161833"/>
          </a:xfrm>
          <a:prstGeom prst="rect">
            <a:avLst/>
          </a:prstGeom>
        </p:spPr>
      </p:pic>
    </p:spTree>
    <p:extLst>
      <p:ext uri="{BB962C8B-B14F-4D97-AF65-F5344CB8AC3E}">
        <p14:creationId xmlns:p14="http://schemas.microsoft.com/office/powerpoint/2010/main" val="174556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A3F8ECA0-239C-2D46-A39C-2948C7C47B24}"/>
              </a:ext>
            </a:extLst>
          </p:cNvPr>
          <p:cNvPicPr>
            <a:picLocks noChangeAspect="1"/>
          </p:cNvPicPr>
          <p:nvPr/>
        </p:nvPicPr>
        <p:blipFill>
          <a:blip r:embed="rId2">
            <a:alphaModFix amt="50000"/>
          </a:blip>
          <a:stretch>
            <a:fillRect/>
          </a:stretch>
        </p:blipFill>
        <p:spPr>
          <a:xfrm>
            <a:off x="0" y="13851"/>
            <a:ext cx="12203920" cy="6858001"/>
          </a:xfrm>
          <a:prstGeom prst="rect">
            <a:avLst/>
          </a:prstGeom>
        </p:spPr>
      </p:pic>
      <p:sp>
        <p:nvSpPr>
          <p:cNvPr id="2" name="標題 1">
            <a:extLst>
              <a:ext uri="{FF2B5EF4-FFF2-40B4-BE49-F238E27FC236}">
                <a16:creationId xmlns:a16="http://schemas.microsoft.com/office/drawing/2014/main" id="{6C69B81A-7DD6-C045-9106-0400AF4DFC33}"/>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Maps Activity</a:t>
            </a:r>
            <a:endParaRPr kumimoji="1" lang="zh-TW" altLang="en-US" dirty="0">
              <a:solidFill>
                <a:srgbClr val="002060"/>
              </a:solidFill>
              <a:latin typeface="Britannic Bold" panose="020B0903060703020204" pitchFamily="34" charset="0"/>
            </a:endParaRPr>
          </a:p>
        </p:txBody>
      </p:sp>
      <p:sp>
        <p:nvSpPr>
          <p:cNvPr id="3" name="內容版面配置區 2">
            <a:extLst>
              <a:ext uri="{FF2B5EF4-FFF2-40B4-BE49-F238E27FC236}">
                <a16:creationId xmlns:a16="http://schemas.microsoft.com/office/drawing/2014/main" id="{8199842A-7300-AD4F-BD95-CF3DAFCF0546}"/>
              </a:ext>
            </a:extLst>
          </p:cNvPr>
          <p:cNvSpPr>
            <a:spLocks noGrp="1"/>
          </p:cNvSpPr>
          <p:nvPr>
            <p:ph idx="1"/>
          </p:nvPr>
        </p:nvSpPr>
        <p:spPr>
          <a:xfrm>
            <a:off x="838200" y="1825625"/>
            <a:ext cx="3498273" cy="4351338"/>
          </a:xfrm>
        </p:spPr>
        <p:txBody>
          <a:bodyPr/>
          <a:lstStyle/>
          <a:p>
            <a:pPr marL="0" indent="0">
              <a:buNone/>
            </a:pPr>
            <a:r>
              <a:rPr kumimoji="1" lang="en-US" altLang="zh-TW" dirty="0">
                <a:solidFill>
                  <a:srgbClr val="002060"/>
                </a:solidFill>
                <a:latin typeface="Chalkboard" panose="03050602040202020205" pitchFamily="66" charset="0"/>
              </a:rPr>
              <a:t>This function manipulates the map once, allowing us to add markers, lines, and listeners. It provides us the tool of tracking the routine of the user’s walk or bike ride.</a:t>
            </a:r>
            <a:endParaRPr kumimoji="1" lang="zh-TW" altLang="en-US" dirty="0">
              <a:solidFill>
                <a:srgbClr val="002060"/>
              </a:solidFill>
              <a:latin typeface="Chalkboard" panose="03050602040202020205" pitchFamily="66" charset="0"/>
            </a:endParaRPr>
          </a:p>
        </p:txBody>
      </p:sp>
      <p:pic>
        <p:nvPicPr>
          <p:cNvPr id="7" name="圖片 6">
            <a:extLst>
              <a:ext uri="{FF2B5EF4-FFF2-40B4-BE49-F238E27FC236}">
                <a16:creationId xmlns:a16="http://schemas.microsoft.com/office/drawing/2014/main" id="{A3C885CF-E1D9-7B4F-85F1-7C628CCA6F2B}"/>
              </a:ext>
            </a:extLst>
          </p:cNvPr>
          <p:cNvPicPr>
            <a:picLocks noChangeAspect="1"/>
          </p:cNvPicPr>
          <p:nvPr/>
        </p:nvPicPr>
        <p:blipFill>
          <a:blip r:embed="rId3"/>
          <a:stretch>
            <a:fillRect/>
          </a:stretch>
        </p:blipFill>
        <p:spPr>
          <a:xfrm>
            <a:off x="4642057" y="482882"/>
            <a:ext cx="3271544" cy="2685486"/>
          </a:xfrm>
          <a:prstGeom prst="rect">
            <a:avLst/>
          </a:prstGeom>
        </p:spPr>
      </p:pic>
      <p:pic>
        <p:nvPicPr>
          <p:cNvPr id="9" name="圖片 8">
            <a:extLst>
              <a:ext uri="{FF2B5EF4-FFF2-40B4-BE49-F238E27FC236}">
                <a16:creationId xmlns:a16="http://schemas.microsoft.com/office/drawing/2014/main" id="{EB15402A-378D-9048-AA8C-B7679D05540C}"/>
              </a:ext>
            </a:extLst>
          </p:cNvPr>
          <p:cNvPicPr>
            <a:picLocks noChangeAspect="1"/>
          </p:cNvPicPr>
          <p:nvPr/>
        </p:nvPicPr>
        <p:blipFill>
          <a:blip r:embed="rId4"/>
          <a:stretch>
            <a:fillRect/>
          </a:stretch>
        </p:blipFill>
        <p:spPr>
          <a:xfrm>
            <a:off x="4636859" y="3736838"/>
            <a:ext cx="3276741" cy="2623620"/>
          </a:xfrm>
          <a:prstGeom prst="rect">
            <a:avLst/>
          </a:prstGeom>
        </p:spPr>
      </p:pic>
      <p:pic>
        <p:nvPicPr>
          <p:cNvPr id="11" name="圖片 10">
            <a:extLst>
              <a:ext uri="{FF2B5EF4-FFF2-40B4-BE49-F238E27FC236}">
                <a16:creationId xmlns:a16="http://schemas.microsoft.com/office/drawing/2014/main" id="{137B1E8D-6212-984C-B70F-7408189B19A4}"/>
              </a:ext>
            </a:extLst>
          </p:cNvPr>
          <p:cNvPicPr>
            <a:picLocks noChangeAspect="1"/>
          </p:cNvPicPr>
          <p:nvPr/>
        </p:nvPicPr>
        <p:blipFill>
          <a:blip r:embed="rId5"/>
          <a:stretch>
            <a:fillRect/>
          </a:stretch>
        </p:blipFill>
        <p:spPr>
          <a:xfrm>
            <a:off x="8335736" y="482882"/>
            <a:ext cx="3443124" cy="2738849"/>
          </a:xfrm>
          <a:prstGeom prst="rect">
            <a:avLst/>
          </a:prstGeom>
        </p:spPr>
      </p:pic>
      <p:pic>
        <p:nvPicPr>
          <p:cNvPr id="13" name="圖片 12">
            <a:extLst>
              <a:ext uri="{FF2B5EF4-FFF2-40B4-BE49-F238E27FC236}">
                <a16:creationId xmlns:a16="http://schemas.microsoft.com/office/drawing/2014/main" id="{411EF30F-4E2E-6243-A152-F39B4EEF8D56}"/>
              </a:ext>
            </a:extLst>
          </p:cNvPr>
          <p:cNvPicPr>
            <a:picLocks noChangeAspect="1"/>
          </p:cNvPicPr>
          <p:nvPr/>
        </p:nvPicPr>
        <p:blipFill>
          <a:blip r:embed="rId6"/>
          <a:stretch>
            <a:fillRect/>
          </a:stretch>
        </p:blipFill>
        <p:spPr>
          <a:xfrm>
            <a:off x="8335736" y="3736838"/>
            <a:ext cx="3443124" cy="1414768"/>
          </a:xfrm>
          <a:prstGeom prst="rect">
            <a:avLst/>
          </a:prstGeom>
        </p:spPr>
      </p:pic>
    </p:spTree>
    <p:extLst>
      <p:ext uri="{BB962C8B-B14F-4D97-AF65-F5344CB8AC3E}">
        <p14:creationId xmlns:p14="http://schemas.microsoft.com/office/powerpoint/2010/main" val="3250139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7451C4C-2571-C344-BD0F-528E1FFB4C91}"/>
              </a:ext>
            </a:extLst>
          </p:cNvPr>
          <p:cNvPicPr>
            <a:picLocks noChangeAspect="1"/>
          </p:cNvPicPr>
          <p:nvPr/>
        </p:nvPicPr>
        <p:blipFill>
          <a:blip r:embed="rId2">
            <a:alphaModFix amt="50000"/>
          </a:blip>
          <a:stretch>
            <a:fillRect/>
          </a:stretch>
        </p:blipFill>
        <p:spPr>
          <a:xfrm>
            <a:off x="-1" y="0"/>
            <a:ext cx="12192001" cy="6858000"/>
          </a:xfrm>
          <a:prstGeom prst="rect">
            <a:avLst/>
          </a:prstGeom>
        </p:spPr>
      </p:pic>
      <p:sp>
        <p:nvSpPr>
          <p:cNvPr id="2" name="標題 1">
            <a:extLst>
              <a:ext uri="{FF2B5EF4-FFF2-40B4-BE49-F238E27FC236}">
                <a16:creationId xmlns:a16="http://schemas.microsoft.com/office/drawing/2014/main" id="{33AA1494-2F4E-3443-9AC0-D535532B6FEA}"/>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Point System</a:t>
            </a:r>
            <a:endParaRPr kumimoji="1" lang="zh-TW" altLang="en-US" dirty="0">
              <a:solidFill>
                <a:srgbClr val="002060"/>
              </a:solidFill>
              <a:latin typeface="Britannic Bold" panose="020B0903060703020204" pitchFamily="34" charset="0"/>
            </a:endParaRPr>
          </a:p>
        </p:txBody>
      </p:sp>
      <p:sp>
        <p:nvSpPr>
          <p:cNvPr id="3" name="內容版面配置區 2">
            <a:extLst>
              <a:ext uri="{FF2B5EF4-FFF2-40B4-BE49-F238E27FC236}">
                <a16:creationId xmlns:a16="http://schemas.microsoft.com/office/drawing/2014/main" id="{7964062D-07C2-8746-9E4B-797341C4C788}"/>
              </a:ext>
            </a:extLst>
          </p:cNvPr>
          <p:cNvSpPr>
            <a:spLocks noGrp="1"/>
          </p:cNvSpPr>
          <p:nvPr>
            <p:ph idx="1"/>
          </p:nvPr>
        </p:nvSpPr>
        <p:spPr/>
        <p:txBody>
          <a:bodyPr/>
          <a:lstStyle/>
          <a:p>
            <a:pPr marL="0" indent="0">
              <a:buNone/>
            </a:pPr>
            <a:r>
              <a:rPr kumimoji="1" lang="en-US" altLang="zh-TW" dirty="0">
                <a:solidFill>
                  <a:srgbClr val="002060"/>
                </a:solidFill>
                <a:latin typeface="Chalkboard" panose="03050602040202020205" pitchFamily="66" charset="0"/>
              </a:rPr>
              <a:t>This function pinpoints the recycling stations near the user’s location, showing the points on the map for user to know where exactly he or she can go to recycle.</a:t>
            </a:r>
            <a:endParaRPr kumimoji="1" lang="zh-TW" altLang="en-US" dirty="0">
              <a:solidFill>
                <a:srgbClr val="002060"/>
              </a:solidFill>
              <a:latin typeface="Chalkboard" panose="03050602040202020205" pitchFamily="66" charset="0"/>
            </a:endParaRPr>
          </a:p>
        </p:txBody>
      </p:sp>
      <p:pic>
        <p:nvPicPr>
          <p:cNvPr id="6" name="圖片 5">
            <a:extLst>
              <a:ext uri="{FF2B5EF4-FFF2-40B4-BE49-F238E27FC236}">
                <a16:creationId xmlns:a16="http://schemas.microsoft.com/office/drawing/2014/main" id="{0645AE08-51B7-8A4C-A6B5-F8C2FFAF0E1F}"/>
              </a:ext>
            </a:extLst>
          </p:cNvPr>
          <p:cNvPicPr>
            <a:picLocks noChangeAspect="1"/>
          </p:cNvPicPr>
          <p:nvPr/>
        </p:nvPicPr>
        <p:blipFill>
          <a:blip r:embed="rId3"/>
          <a:stretch>
            <a:fillRect/>
          </a:stretch>
        </p:blipFill>
        <p:spPr>
          <a:xfrm>
            <a:off x="4418588" y="604837"/>
            <a:ext cx="846137" cy="846137"/>
          </a:xfrm>
          <a:prstGeom prst="rect">
            <a:avLst/>
          </a:prstGeom>
        </p:spPr>
      </p:pic>
    </p:spTree>
    <p:extLst>
      <p:ext uri="{BB962C8B-B14F-4D97-AF65-F5344CB8AC3E}">
        <p14:creationId xmlns:p14="http://schemas.microsoft.com/office/powerpoint/2010/main" val="536571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6F680D9E-1B51-9C46-9391-02ACBCBEA45A}"/>
              </a:ext>
            </a:extLst>
          </p:cNvPr>
          <p:cNvPicPr>
            <a:picLocks noChangeAspect="1"/>
          </p:cNvPicPr>
          <p:nvPr/>
        </p:nvPicPr>
        <p:blipFill>
          <a:blip r:embed="rId2">
            <a:alphaModFix amt="50000"/>
          </a:blip>
          <a:stretch>
            <a:fillRect/>
          </a:stretch>
        </p:blipFill>
        <p:spPr>
          <a:xfrm>
            <a:off x="0" y="0"/>
            <a:ext cx="12203920" cy="6858001"/>
          </a:xfrm>
          <a:prstGeom prst="rect">
            <a:avLst/>
          </a:prstGeom>
        </p:spPr>
      </p:pic>
      <p:sp>
        <p:nvSpPr>
          <p:cNvPr id="2" name="標題 1">
            <a:extLst>
              <a:ext uri="{FF2B5EF4-FFF2-40B4-BE49-F238E27FC236}">
                <a16:creationId xmlns:a16="http://schemas.microsoft.com/office/drawing/2014/main" id="{73B8E011-28DD-7040-A9FB-8C92A8042219}"/>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Recycle Rules</a:t>
            </a:r>
            <a:endParaRPr kumimoji="1" lang="zh-TW" altLang="en-US" dirty="0">
              <a:solidFill>
                <a:srgbClr val="002060"/>
              </a:solidFill>
              <a:latin typeface="Britannic Bold" panose="020B0903060703020204" pitchFamily="34" charset="0"/>
            </a:endParaRPr>
          </a:p>
        </p:txBody>
      </p:sp>
      <p:sp>
        <p:nvSpPr>
          <p:cNvPr id="3" name="內容版面配置區 2">
            <a:extLst>
              <a:ext uri="{FF2B5EF4-FFF2-40B4-BE49-F238E27FC236}">
                <a16:creationId xmlns:a16="http://schemas.microsoft.com/office/drawing/2014/main" id="{D9CFDFEC-DA83-234B-B07C-CB2F8E532E74}"/>
              </a:ext>
            </a:extLst>
          </p:cNvPr>
          <p:cNvSpPr>
            <a:spLocks noGrp="1"/>
          </p:cNvSpPr>
          <p:nvPr>
            <p:ph idx="1"/>
          </p:nvPr>
        </p:nvSpPr>
        <p:spPr/>
        <p:txBody>
          <a:bodyPr/>
          <a:lstStyle/>
          <a:p>
            <a:pPr marL="0" indent="0">
              <a:buNone/>
            </a:pPr>
            <a:r>
              <a:rPr kumimoji="1" lang="en-US" altLang="zh-TW" dirty="0">
                <a:solidFill>
                  <a:srgbClr val="002060"/>
                </a:solidFill>
                <a:latin typeface="Chalkboard" panose="03050602040202020205" pitchFamily="66" charset="0"/>
              </a:rPr>
              <a:t>This function calculates the items that the user recycled by asking for inputs, and converting those items to points.</a:t>
            </a:r>
            <a:endParaRPr kumimoji="1" lang="zh-TW" altLang="en-US" dirty="0">
              <a:solidFill>
                <a:srgbClr val="002060"/>
              </a:solidFill>
              <a:latin typeface="Chalkboard" panose="03050602040202020205" pitchFamily="66" charset="0"/>
            </a:endParaRPr>
          </a:p>
        </p:txBody>
      </p:sp>
      <p:pic>
        <p:nvPicPr>
          <p:cNvPr id="6" name="圖片 5">
            <a:extLst>
              <a:ext uri="{FF2B5EF4-FFF2-40B4-BE49-F238E27FC236}">
                <a16:creationId xmlns:a16="http://schemas.microsoft.com/office/drawing/2014/main" id="{013E7FDC-CCA4-9B42-9828-62006703DB67}"/>
              </a:ext>
            </a:extLst>
          </p:cNvPr>
          <p:cNvPicPr>
            <a:picLocks noChangeAspect="1"/>
          </p:cNvPicPr>
          <p:nvPr/>
        </p:nvPicPr>
        <p:blipFill>
          <a:blip r:embed="rId3"/>
          <a:stretch>
            <a:fillRect/>
          </a:stretch>
        </p:blipFill>
        <p:spPr>
          <a:xfrm>
            <a:off x="4821381" y="508360"/>
            <a:ext cx="1039091" cy="1039091"/>
          </a:xfrm>
          <a:prstGeom prst="rect">
            <a:avLst/>
          </a:prstGeom>
        </p:spPr>
      </p:pic>
    </p:spTree>
    <p:extLst>
      <p:ext uri="{BB962C8B-B14F-4D97-AF65-F5344CB8AC3E}">
        <p14:creationId xmlns:p14="http://schemas.microsoft.com/office/powerpoint/2010/main" val="2781679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8CE315D9-68AD-CF43-8CF3-D1611D369A52}"/>
              </a:ext>
            </a:extLst>
          </p:cNvPr>
          <p:cNvPicPr>
            <a:picLocks noChangeAspect="1"/>
          </p:cNvPicPr>
          <p:nvPr/>
        </p:nvPicPr>
        <p:blipFill>
          <a:blip r:embed="rId2">
            <a:alphaModFix amt="50000"/>
          </a:blip>
          <a:stretch>
            <a:fillRect/>
          </a:stretch>
        </p:blipFill>
        <p:spPr>
          <a:xfrm>
            <a:off x="-1" y="0"/>
            <a:ext cx="12192001" cy="6858000"/>
          </a:xfrm>
          <a:prstGeom prst="rect">
            <a:avLst/>
          </a:prstGeom>
        </p:spPr>
      </p:pic>
      <p:sp>
        <p:nvSpPr>
          <p:cNvPr id="2" name="標題 1">
            <a:extLst>
              <a:ext uri="{FF2B5EF4-FFF2-40B4-BE49-F238E27FC236}">
                <a16:creationId xmlns:a16="http://schemas.microsoft.com/office/drawing/2014/main" id="{78D38722-C413-0B47-8D8D-AEC58B084FE2}"/>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UI Design</a:t>
            </a:r>
            <a:endParaRPr kumimoji="1" lang="zh-TW" altLang="en-US" dirty="0">
              <a:solidFill>
                <a:srgbClr val="002060"/>
              </a:solidFill>
              <a:latin typeface="Britannic Bold" panose="020B0903060703020204" pitchFamily="34" charset="0"/>
            </a:endParaRPr>
          </a:p>
        </p:txBody>
      </p:sp>
      <p:sp>
        <p:nvSpPr>
          <p:cNvPr id="3" name="內容版面配置區 2">
            <a:extLst>
              <a:ext uri="{FF2B5EF4-FFF2-40B4-BE49-F238E27FC236}">
                <a16:creationId xmlns:a16="http://schemas.microsoft.com/office/drawing/2014/main" id="{CAACF9E3-A814-DE4C-91A7-079D5D6FA540}"/>
              </a:ext>
            </a:extLst>
          </p:cNvPr>
          <p:cNvSpPr>
            <a:spLocks noGrp="1"/>
          </p:cNvSpPr>
          <p:nvPr>
            <p:ph idx="1"/>
          </p:nvPr>
        </p:nvSpPr>
        <p:spPr>
          <a:xfrm>
            <a:off x="838200" y="1825625"/>
            <a:ext cx="10515600" cy="1942811"/>
          </a:xfrm>
        </p:spPr>
        <p:txBody>
          <a:bodyPr/>
          <a:lstStyle/>
          <a:p>
            <a:pPr marL="0" indent="0">
              <a:buNone/>
            </a:pPr>
            <a:r>
              <a:rPr kumimoji="1" lang="en-US" altLang="zh-TW" dirty="0">
                <a:solidFill>
                  <a:srgbClr val="002060"/>
                </a:solidFill>
                <a:latin typeface="Chalkboard" panose="03050602040202020205" pitchFamily="66" charset="0"/>
              </a:rPr>
              <a:t>The app’s UI design is the interface that the user will directly see. All the buttons, scrolls, and flips are designed from Android Studio. Furthermore, the changing of different images based on different situations is also implemented.</a:t>
            </a:r>
            <a:endParaRPr kumimoji="1" lang="zh-TW" altLang="en-US" dirty="0">
              <a:solidFill>
                <a:srgbClr val="002060"/>
              </a:solidFill>
              <a:latin typeface="Chalkboard" panose="03050602040202020205" pitchFamily="66" charset="0"/>
            </a:endParaRPr>
          </a:p>
        </p:txBody>
      </p:sp>
      <p:pic>
        <p:nvPicPr>
          <p:cNvPr id="7" name="圖片 6">
            <a:extLst>
              <a:ext uri="{FF2B5EF4-FFF2-40B4-BE49-F238E27FC236}">
                <a16:creationId xmlns:a16="http://schemas.microsoft.com/office/drawing/2014/main" id="{E0A4E3EA-098C-6A49-933B-B6BEA376021B}"/>
              </a:ext>
            </a:extLst>
          </p:cNvPr>
          <p:cNvPicPr>
            <a:picLocks noChangeAspect="1"/>
          </p:cNvPicPr>
          <p:nvPr/>
        </p:nvPicPr>
        <p:blipFill>
          <a:blip r:embed="rId3"/>
          <a:stretch>
            <a:fillRect/>
          </a:stretch>
        </p:blipFill>
        <p:spPr>
          <a:xfrm>
            <a:off x="7467600" y="3339018"/>
            <a:ext cx="1509310" cy="3179809"/>
          </a:xfrm>
          <a:prstGeom prst="rect">
            <a:avLst/>
          </a:prstGeom>
        </p:spPr>
      </p:pic>
      <p:pic>
        <p:nvPicPr>
          <p:cNvPr id="9" name="圖片 8">
            <a:extLst>
              <a:ext uri="{FF2B5EF4-FFF2-40B4-BE49-F238E27FC236}">
                <a16:creationId xmlns:a16="http://schemas.microsoft.com/office/drawing/2014/main" id="{DD57E60C-8364-9B45-9E5B-5B0493D4EB25}"/>
              </a:ext>
            </a:extLst>
          </p:cNvPr>
          <p:cNvPicPr>
            <a:picLocks noChangeAspect="1"/>
          </p:cNvPicPr>
          <p:nvPr/>
        </p:nvPicPr>
        <p:blipFill>
          <a:blip r:embed="rId4"/>
          <a:stretch>
            <a:fillRect/>
          </a:stretch>
        </p:blipFill>
        <p:spPr>
          <a:xfrm>
            <a:off x="9718128" y="3339018"/>
            <a:ext cx="1508672" cy="3178464"/>
          </a:xfrm>
          <a:prstGeom prst="rect">
            <a:avLst/>
          </a:prstGeom>
        </p:spPr>
      </p:pic>
      <p:pic>
        <p:nvPicPr>
          <p:cNvPr id="10" name="圖片 9">
            <a:extLst>
              <a:ext uri="{FF2B5EF4-FFF2-40B4-BE49-F238E27FC236}">
                <a16:creationId xmlns:a16="http://schemas.microsoft.com/office/drawing/2014/main" id="{15DFE749-0CD2-6342-94D0-750AB6E62C80}"/>
              </a:ext>
            </a:extLst>
          </p:cNvPr>
          <p:cNvPicPr>
            <a:picLocks noChangeAspect="1"/>
          </p:cNvPicPr>
          <p:nvPr/>
        </p:nvPicPr>
        <p:blipFill>
          <a:blip r:embed="rId5"/>
          <a:stretch>
            <a:fillRect/>
          </a:stretch>
        </p:blipFill>
        <p:spPr>
          <a:xfrm>
            <a:off x="3484417" y="447169"/>
            <a:ext cx="1161473" cy="1161473"/>
          </a:xfrm>
          <a:prstGeom prst="rect">
            <a:avLst/>
          </a:prstGeom>
        </p:spPr>
      </p:pic>
    </p:spTree>
    <p:extLst>
      <p:ext uri="{BB962C8B-B14F-4D97-AF65-F5344CB8AC3E}">
        <p14:creationId xmlns:p14="http://schemas.microsoft.com/office/powerpoint/2010/main" val="27367407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1EC0745C-C189-F64B-92AB-A77663F47A56}"/>
              </a:ext>
            </a:extLst>
          </p:cNvPr>
          <p:cNvPicPr>
            <a:picLocks noChangeAspect="1"/>
          </p:cNvPicPr>
          <p:nvPr/>
        </p:nvPicPr>
        <p:blipFill>
          <a:blip r:embed="rId2">
            <a:alphaModFix amt="50000"/>
          </a:blip>
          <a:stretch>
            <a:fillRect/>
          </a:stretch>
        </p:blipFill>
        <p:spPr>
          <a:xfrm>
            <a:off x="0" y="0"/>
            <a:ext cx="12203920" cy="6858001"/>
          </a:xfrm>
          <a:prstGeom prst="rect">
            <a:avLst/>
          </a:prstGeom>
        </p:spPr>
      </p:pic>
      <p:sp>
        <p:nvSpPr>
          <p:cNvPr id="2" name="標題 1">
            <a:extLst>
              <a:ext uri="{FF2B5EF4-FFF2-40B4-BE49-F238E27FC236}">
                <a16:creationId xmlns:a16="http://schemas.microsoft.com/office/drawing/2014/main" id="{668712D1-C2BC-E849-8800-ED56E2059B57}"/>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Reference Sites</a:t>
            </a:r>
            <a:endParaRPr kumimoji="1" lang="zh-TW" altLang="en-US" dirty="0">
              <a:solidFill>
                <a:srgbClr val="002060"/>
              </a:solidFill>
              <a:latin typeface="Britannic Bold" panose="020B0903060703020204" pitchFamily="34" charset="0"/>
            </a:endParaRPr>
          </a:p>
        </p:txBody>
      </p:sp>
      <p:sp>
        <p:nvSpPr>
          <p:cNvPr id="3" name="內容版面配置區 2">
            <a:extLst>
              <a:ext uri="{FF2B5EF4-FFF2-40B4-BE49-F238E27FC236}">
                <a16:creationId xmlns:a16="http://schemas.microsoft.com/office/drawing/2014/main" id="{8039113F-83E7-304B-ACE7-BFE163647CE0}"/>
              </a:ext>
            </a:extLst>
          </p:cNvPr>
          <p:cNvSpPr>
            <a:spLocks noGrp="1"/>
          </p:cNvSpPr>
          <p:nvPr>
            <p:ph idx="1"/>
          </p:nvPr>
        </p:nvSpPr>
        <p:spPr/>
        <p:txBody>
          <a:bodyPr>
            <a:normAutofit fontScale="55000" lnSpcReduction="20000"/>
          </a:bodyPr>
          <a:lstStyle/>
          <a:p>
            <a:r>
              <a:rPr kumimoji="1" lang="en-US" altLang="zh-TW" dirty="0">
                <a:hlinkClick r:id="rId3"/>
              </a:rPr>
              <a:t>https://www.tukuppt.com/soback/huanbao.html</a:t>
            </a:r>
            <a:endParaRPr kumimoji="1" lang="en-US" altLang="zh-TW" dirty="0"/>
          </a:p>
          <a:p>
            <a:r>
              <a:rPr kumimoji="1" lang="en-US" altLang="zh-TW" dirty="0">
                <a:hlinkClick r:id="rId4"/>
              </a:rPr>
              <a:t>http://www.51pptmoban.com/pic/695.html</a:t>
            </a:r>
            <a:endParaRPr kumimoji="1" lang="en-US" altLang="zh-TW" dirty="0"/>
          </a:p>
          <a:p>
            <a:r>
              <a:rPr kumimoji="1" lang="en-US" altLang="zh-TW" dirty="0">
                <a:hlinkClick r:id="rId5"/>
              </a:rPr>
              <a:t>http://www.51pptmoban.com/pic/450.html</a:t>
            </a:r>
            <a:endParaRPr kumimoji="1" lang="en-US" altLang="zh-TW" dirty="0"/>
          </a:p>
          <a:p>
            <a:r>
              <a:rPr kumimoji="1" lang="en-US" altLang="zh-TW" dirty="0">
                <a:hlinkClick r:id="rId6"/>
              </a:rPr>
              <a:t>https://www.ntaskmanager.com/blog/5-insane-project-management-techniques-in-todays-market/</a:t>
            </a:r>
            <a:endParaRPr kumimoji="1" lang="en-US" altLang="zh-TW" dirty="0"/>
          </a:p>
          <a:p>
            <a:r>
              <a:rPr kumimoji="1" lang="en-US" altLang="zh-TW" dirty="0">
                <a:hlinkClick r:id="rId7"/>
              </a:rPr>
              <a:t>https://bauschrewards.com/spendactivities</a:t>
            </a:r>
            <a:endParaRPr kumimoji="1" lang="en-US" altLang="zh-TW" dirty="0"/>
          </a:p>
          <a:p>
            <a:r>
              <a:rPr kumimoji="1" lang="en-US" altLang="zh-TW" dirty="0">
                <a:hlinkClick r:id="rId8"/>
              </a:rPr>
              <a:t>https://www.123rf.com/photo_81035061_stock-vector-fitness-tracking-app-on-mobile-phone-screen-vector-illustration-flat-cartoon-style-smartphone-with-r.html</a:t>
            </a:r>
            <a:endParaRPr kumimoji="1" lang="en-US" altLang="zh-TW" dirty="0"/>
          </a:p>
          <a:p>
            <a:r>
              <a:rPr kumimoji="1" lang="en-US" altLang="zh-TW" dirty="0">
                <a:hlinkClick r:id="rId9"/>
              </a:rPr>
              <a:t>https://www.123rf.com/photo_35483452_creative-abstract-gps-satellite-navigation-travel-tourism-and-location-route-planning-business-conce.html</a:t>
            </a:r>
            <a:endParaRPr kumimoji="1" lang="en-US" altLang="zh-TW" dirty="0"/>
          </a:p>
          <a:p>
            <a:r>
              <a:rPr kumimoji="1" lang="en-US" altLang="zh-TW" dirty="0">
                <a:hlinkClick r:id="rId10"/>
              </a:rPr>
              <a:t>https://www.iconfinder.com/icons/2526356/accelerometer_auto_rotate_mobile_rotate_rotation_screen_smartphone_icon</a:t>
            </a:r>
            <a:endParaRPr kumimoji="1" lang="en-US" altLang="zh-TW" dirty="0"/>
          </a:p>
          <a:p>
            <a:r>
              <a:rPr kumimoji="1" lang="en-US" altLang="zh-TW" dirty="0">
                <a:hlinkClick r:id="rId11"/>
              </a:rPr>
              <a:t>https://www.elegantthemes.com/blog/wordpress/calculated-fields-form-plugin-overview-and-review</a:t>
            </a:r>
            <a:endParaRPr kumimoji="1" lang="en-US" altLang="zh-TW" dirty="0"/>
          </a:p>
          <a:p>
            <a:r>
              <a:rPr kumimoji="1" lang="en-US" altLang="zh-TW" dirty="0">
                <a:hlinkClick r:id="rId12"/>
              </a:rPr>
              <a:t>https://us.clipdealer.com/vector/media/A:106834752</a:t>
            </a:r>
            <a:endParaRPr kumimoji="1" lang="en-US" altLang="zh-TW" dirty="0"/>
          </a:p>
          <a:p>
            <a:r>
              <a:rPr kumimoji="1" lang="en-US" altLang="zh-TW" dirty="0">
                <a:hlinkClick r:id="rId13"/>
              </a:rPr>
              <a:t>https://iconscout.com/icon/gps-1524935</a:t>
            </a:r>
            <a:endParaRPr kumimoji="1" lang="en-US" altLang="zh-TW" dirty="0"/>
          </a:p>
          <a:p>
            <a:r>
              <a:rPr kumimoji="1" lang="en-US" altLang="zh-TW" dirty="0">
                <a:hlinkClick r:id="rId14"/>
              </a:rPr>
              <a:t>https://www.iconfinder.com/icons/2262525/arrows_bin_eco_ecology_recyclable_recycling_icon</a:t>
            </a:r>
            <a:endParaRPr kumimoji="1" lang="en-US" altLang="zh-TW" dirty="0"/>
          </a:p>
          <a:p>
            <a:r>
              <a:rPr kumimoji="1" lang="en-US" altLang="zh-TW" dirty="0">
                <a:hlinkClick r:id="rId15"/>
              </a:rPr>
              <a:t>https://www.iconfinder.com/icons/2352275/design_interface_mobile_ui_ux_icon</a:t>
            </a:r>
            <a:endParaRPr kumimoji="1" lang="en-US" altLang="zh-TW" dirty="0"/>
          </a:p>
          <a:p>
            <a:r>
              <a:rPr kumimoji="1" lang="en-US" altLang="zh-TW" dirty="0">
                <a:hlinkClick r:id="rId16"/>
              </a:rPr>
              <a:t>http://www.51yuansu.com/bg/cqqemkelcd.html</a:t>
            </a:r>
            <a:endParaRPr kumimoji="1" lang="en-US" altLang="zh-TW" dirty="0"/>
          </a:p>
          <a:p>
            <a:endParaRPr kumimoji="1" lang="en-US" altLang="zh-TW" dirty="0"/>
          </a:p>
          <a:p>
            <a:endParaRPr kumimoji="1" lang="en-US" altLang="zh-TW" dirty="0"/>
          </a:p>
          <a:p>
            <a:endParaRPr kumimoji="1" lang="en-US" altLang="zh-TW" dirty="0"/>
          </a:p>
          <a:p>
            <a:endParaRPr kumimoji="1" lang="zh-TW" altLang="en-US" dirty="0"/>
          </a:p>
        </p:txBody>
      </p:sp>
    </p:spTree>
    <p:extLst>
      <p:ext uri="{BB962C8B-B14F-4D97-AF65-F5344CB8AC3E}">
        <p14:creationId xmlns:p14="http://schemas.microsoft.com/office/powerpoint/2010/main" val="1262045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640E6C22-8AED-CA4B-9537-70C72E0D9555}"/>
              </a:ext>
            </a:extLst>
          </p:cNvPr>
          <p:cNvPicPr>
            <a:picLocks noChangeAspect="1"/>
          </p:cNvPicPr>
          <p:nvPr/>
        </p:nvPicPr>
        <p:blipFill>
          <a:blip r:embed="rId2">
            <a:alphaModFix amt="70000"/>
          </a:blip>
          <a:stretch>
            <a:fillRect/>
          </a:stretch>
        </p:blipFill>
        <p:spPr>
          <a:xfrm>
            <a:off x="-1" y="-1"/>
            <a:ext cx="12194271" cy="6858001"/>
          </a:xfrm>
          <a:prstGeom prst="rect">
            <a:avLst/>
          </a:prstGeom>
        </p:spPr>
      </p:pic>
      <p:sp>
        <p:nvSpPr>
          <p:cNvPr id="2" name="標題 1">
            <a:extLst>
              <a:ext uri="{FF2B5EF4-FFF2-40B4-BE49-F238E27FC236}">
                <a16:creationId xmlns:a16="http://schemas.microsoft.com/office/drawing/2014/main" id="{EBC43400-05E2-3843-94FD-0783365C5A2F}"/>
              </a:ext>
            </a:extLst>
          </p:cNvPr>
          <p:cNvSpPr>
            <a:spLocks noGrp="1"/>
          </p:cNvSpPr>
          <p:nvPr>
            <p:ph type="ctrTitle"/>
          </p:nvPr>
        </p:nvSpPr>
        <p:spPr>
          <a:xfrm>
            <a:off x="1524000" y="1316333"/>
            <a:ext cx="9144000" cy="2387600"/>
          </a:xfrm>
        </p:spPr>
        <p:txBody>
          <a:bodyPr/>
          <a:lstStyle/>
          <a:p>
            <a:r>
              <a:rPr kumimoji="1" lang="en-US" altLang="zh-TW" dirty="0">
                <a:solidFill>
                  <a:srgbClr val="002060"/>
                </a:solidFill>
                <a:latin typeface="Cooper Black" panose="0208090404030B020404" pitchFamily="18" charset="0"/>
              </a:rPr>
              <a:t>Thank You</a:t>
            </a:r>
            <a:endParaRPr kumimoji="1" lang="zh-TW" altLang="en-US" dirty="0">
              <a:solidFill>
                <a:srgbClr val="002060"/>
              </a:solidFill>
              <a:latin typeface="Cooper Black" panose="0208090404030B020404" pitchFamily="18" charset="0"/>
            </a:endParaRPr>
          </a:p>
        </p:txBody>
      </p:sp>
    </p:spTree>
    <p:extLst>
      <p:ext uri="{BB962C8B-B14F-4D97-AF65-F5344CB8AC3E}">
        <p14:creationId xmlns:p14="http://schemas.microsoft.com/office/powerpoint/2010/main" val="2950625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FC8AC201-36FD-E344-8D71-F1A92E6CF7E3}"/>
              </a:ext>
            </a:extLst>
          </p:cNvPr>
          <p:cNvPicPr>
            <a:picLocks noChangeAspect="1"/>
          </p:cNvPicPr>
          <p:nvPr/>
        </p:nvPicPr>
        <p:blipFill>
          <a:blip r:embed="rId2">
            <a:alphaModFix amt="50000"/>
          </a:blip>
          <a:stretch>
            <a:fillRect/>
          </a:stretch>
        </p:blipFill>
        <p:spPr>
          <a:xfrm>
            <a:off x="0" y="13851"/>
            <a:ext cx="12203920" cy="6858001"/>
          </a:xfrm>
          <a:prstGeom prst="rect">
            <a:avLst/>
          </a:prstGeom>
        </p:spPr>
      </p:pic>
      <p:sp>
        <p:nvSpPr>
          <p:cNvPr id="2" name="標題 1">
            <a:extLst>
              <a:ext uri="{FF2B5EF4-FFF2-40B4-BE49-F238E27FC236}">
                <a16:creationId xmlns:a16="http://schemas.microsoft.com/office/drawing/2014/main" id="{B7D73F2A-49D7-984A-837D-8D2FA1E2F4DB}"/>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 Team – Green Dolphin</a:t>
            </a:r>
            <a:endParaRPr kumimoji="1" lang="zh-TW" altLang="en-US" dirty="0">
              <a:solidFill>
                <a:srgbClr val="002060"/>
              </a:solidFill>
              <a:latin typeface="Britannic Bold" panose="020B0903060703020204" pitchFamily="34" charset="0"/>
            </a:endParaRPr>
          </a:p>
        </p:txBody>
      </p:sp>
      <p:sp>
        <p:nvSpPr>
          <p:cNvPr id="3" name="內容版面配置區 2">
            <a:extLst>
              <a:ext uri="{FF2B5EF4-FFF2-40B4-BE49-F238E27FC236}">
                <a16:creationId xmlns:a16="http://schemas.microsoft.com/office/drawing/2014/main" id="{57F80D0C-7E21-7C4D-9018-E56320F70D41}"/>
              </a:ext>
            </a:extLst>
          </p:cNvPr>
          <p:cNvSpPr>
            <a:spLocks noGrp="1"/>
          </p:cNvSpPr>
          <p:nvPr>
            <p:ph idx="1"/>
          </p:nvPr>
        </p:nvSpPr>
        <p:spPr/>
        <p:txBody>
          <a:bodyPr/>
          <a:lstStyle/>
          <a:p>
            <a:pPr>
              <a:buFont typeface="Wingdings" pitchFamily="2" charset="2"/>
              <a:buChar char="Ø"/>
            </a:pPr>
            <a:r>
              <a:rPr kumimoji="1" lang="en-US" altLang="zh-TW" dirty="0">
                <a:solidFill>
                  <a:srgbClr val="002060"/>
                </a:solidFill>
                <a:latin typeface="Chalkboard" panose="03050602040202020205" pitchFamily="66" charset="0"/>
              </a:rPr>
              <a:t>Christopher Huynh --- Project Lead</a:t>
            </a:r>
          </a:p>
          <a:p>
            <a:pPr>
              <a:buFont typeface="Wingdings" pitchFamily="2" charset="2"/>
              <a:buChar char="Ø"/>
            </a:pPr>
            <a:r>
              <a:rPr kumimoji="1" lang="en-US" altLang="zh-TW" dirty="0">
                <a:solidFill>
                  <a:srgbClr val="002060"/>
                </a:solidFill>
                <a:latin typeface="Chalkboard" panose="03050602040202020205" pitchFamily="66" charset="0"/>
              </a:rPr>
              <a:t>Chen-Yu Chang --- Specification Lead</a:t>
            </a:r>
          </a:p>
          <a:p>
            <a:pPr>
              <a:buFont typeface="Wingdings" pitchFamily="2" charset="2"/>
              <a:buChar char="Ø"/>
            </a:pPr>
            <a:r>
              <a:rPr kumimoji="1" lang="en-US" altLang="zh-TW" dirty="0" err="1">
                <a:solidFill>
                  <a:srgbClr val="002060"/>
                </a:solidFill>
                <a:latin typeface="Chalkboard" panose="03050602040202020205" pitchFamily="66" charset="0"/>
              </a:rPr>
              <a:t>Yiqin</a:t>
            </a:r>
            <a:r>
              <a:rPr kumimoji="1" lang="en-US" altLang="zh-TW" dirty="0">
                <a:solidFill>
                  <a:srgbClr val="002060"/>
                </a:solidFill>
                <a:latin typeface="Chalkboard" panose="03050602040202020205" pitchFamily="66" charset="0"/>
              </a:rPr>
              <a:t> Zhang --- Interface Lead</a:t>
            </a:r>
          </a:p>
          <a:p>
            <a:pPr>
              <a:buFont typeface="Wingdings" pitchFamily="2" charset="2"/>
              <a:buChar char="Ø"/>
            </a:pPr>
            <a:r>
              <a:rPr kumimoji="1" lang="en-US" altLang="zh-TW" dirty="0" err="1">
                <a:solidFill>
                  <a:srgbClr val="002060"/>
                </a:solidFill>
                <a:latin typeface="Chalkboard" panose="03050602040202020205" pitchFamily="66" charset="0"/>
              </a:rPr>
              <a:t>Hanming</a:t>
            </a:r>
            <a:r>
              <a:rPr kumimoji="1" lang="en-US" altLang="zh-TW" dirty="0">
                <a:solidFill>
                  <a:srgbClr val="002060"/>
                </a:solidFill>
                <a:latin typeface="Chalkboard" panose="03050602040202020205" pitchFamily="66" charset="0"/>
              </a:rPr>
              <a:t> Wang --- Technical Lead</a:t>
            </a:r>
          </a:p>
          <a:p>
            <a:pPr>
              <a:buFont typeface="Wingdings" pitchFamily="2" charset="2"/>
              <a:buChar char="Ø"/>
            </a:pPr>
            <a:r>
              <a:rPr kumimoji="1" lang="en-US" altLang="zh-TW" dirty="0">
                <a:solidFill>
                  <a:srgbClr val="002060"/>
                </a:solidFill>
                <a:latin typeface="Chalkboard" panose="03050602040202020205" pitchFamily="66" charset="0"/>
              </a:rPr>
              <a:t>Michael </a:t>
            </a:r>
            <a:r>
              <a:rPr kumimoji="1" lang="en-US" altLang="zh-TW" dirty="0" err="1">
                <a:solidFill>
                  <a:srgbClr val="002060"/>
                </a:solidFill>
                <a:latin typeface="Chalkboard" panose="03050602040202020205" pitchFamily="66" charset="0"/>
              </a:rPr>
              <a:t>Harkess</a:t>
            </a:r>
            <a:r>
              <a:rPr kumimoji="1" lang="en-US" altLang="zh-TW" dirty="0">
                <a:solidFill>
                  <a:srgbClr val="002060"/>
                </a:solidFill>
                <a:latin typeface="Chalkboard" panose="03050602040202020205" pitchFamily="66" charset="0"/>
              </a:rPr>
              <a:t> --- Technical Lead</a:t>
            </a:r>
          </a:p>
          <a:p>
            <a:pPr>
              <a:buFont typeface="Wingdings" pitchFamily="2" charset="2"/>
              <a:buChar char="Ø"/>
            </a:pPr>
            <a:r>
              <a:rPr kumimoji="1" lang="en-US" altLang="zh-TW" dirty="0" err="1">
                <a:solidFill>
                  <a:srgbClr val="002060"/>
                </a:solidFill>
                <a:latin typeface="Chalkboard" panose="03050602040202020205" pitchFamily="66" charset="0"/>
              </a:rPr>
              <a:t>Samarah</a:t>
            </a:r>
            <a:r>
              <a:rPr kumimoji="1" lang="en-US" altLang="zh-TW" dirty="0">
                <a:solidFill>
                  <a:srgbClr val="002060"/>
                </a:solidFill>
                <a:latin typeface="Chalkboard" panose="03050602040202020205" pitchFamily="66" charset="0"/>
              </a:rPr>
              <a:t> </a:t>
            </a:r>
            <a:r>
              <a:rPr kumimoji="1" lang="en-US" altLang="zh-TW" dirty="0" err="1">
                <a:solidFill>
                  <a:srgbClr val="002060"/>
                </a:solidFill>
                <a:latin typeface="Chalkboard" panose="03050602040202020205" pitchFamily="66" charset="0"/>
              </a:rPr>
              <a:t>Uriarte</a:t>
            </a:r>
            <a:r>
              <a:rPr kumimoji="1" lang="en-US" altLang="zh-TW" dirty="0">
                <a:solidFill>
                  <a:srgbClr val="002060"/>
                </a:solidFill>
                <a:latin typeface="Chalkboard" panose="03050602040202020205" pitchFamily="66" charset="0"/>
              </a:rPr>
              <a:t> --- Documentation Lead</a:t>
            </a:r>
            <a:endParaRPr kumimoji="1" lang="zh-TW" altLang="en-US" dirty="0">
              <a:solidFill>
                <a:srgbClr val="002060"/>
              </a:solidFill>
              <a:latin typeface="Chalkboard" panose="03050602040202020205" pitchFamily="66" charset="0"/>
            </a:endParaRPr>
          </a:p>
          <a:p>
            <a:pPr>
              <a:buFont typeface="Wingdings" pitchFamily="2" charset="2"/>
              <a:buChar char="Ø"/>
            </a:pPr>
            <a:endParaRPr kumimoji="1" lang="zh-TW" altLang="en-US" dirty="0">
              <a:latin typeface="Chalkboard" panose="03050602040202020205" pitchFamily="66" charset="0"/>
            </a:endParaRPr>
          </a:p>
        </p:txBody>
      </p:sp>
      <p:pic>
        <p:nvPicPr>
          <p:cNvPr id="6" name="圖片 5">
            <a:extLst>
              <a:ext uri="{FF2B5EF4-FFF2-40B4-BE49-F238E27FC236}">
                <a16:creationId xmlns:a16="http://schemas.microsoft.com/office/drawing/2014/main" id="{7D8CE506-3175-DA41-85FB-7775B581F9B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730836" y="4221480"/>
            <a:ext cx="4232564" cy="2539538"/>
          </a:xfrm>
          <a:prstGeom prst="rect">
            <a:avLst/>
          </a:prstGeom>
        </p:spPr>
      </p:pic>
    </p:spTree>
    <p:extLst>
      <p:ext uri="{BB962C8B-B14F-4D97-AF65-F5344CB8AC3E}">
        <p14:creationId xmlns:p14="http://schemas.microsoft.com/office/powerpoint/2010/main" val="1579895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A0CBBF15-3AA6-F444-B40F-2746CC62212C}"/>
              </a:ext>
            </a:extLst>
          </p:cNvPr>
          <p:cNvPicPr>
            <a:picLocks noChangeAspect="1"/>
          </p:cNvPicPr>
          <p:nvPr/>
        </p:nvPicPr>
        <p:blipFill>
          <a:blip r:embed="rId2">
            <a:alphaModFix amt="50000"/>
          </a:blip>
          <a:stretch>
            <a:fillRect/>
          </a:stretch>
        </p:blipFill>
        <p:spPr>
          <a:xfrm>
            <a:off x="-1" y="0"/>
            <a:ext cx="12192001" cy="6858000"/>
          </a:xfrm>
          <a:prstGeom prst="rect">
            <a:avLst/>
          </a:prstGeom>
        </p:spPr>
      </p:pic>
      <p:sp>
        <p:nvSpPr>
          <p:cNvPr id="2" name="標題 1">
            <a:extLst>
              <a:ext uri="{FF2B5EF4-FFF2-40B4-BE49-F238E27FC236}">
                <a16:creationId xmlns:a16="http://schemas.microsoft.com/office/drawing/2014/main" id="{B718F067-6DA1-7146-8F29-42CBD5EDB334}"/>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App Purpose</a:t>
            </a:r>
            <a:endParaRPr kumimoji="1" lang="zh-TW" altLang="en-US" dirty="0">
              <a:solidFill>
                <a:srgbClr val="002060"/>
              </a:solidFill>
              <a:latin typeface="Britannic Bold" panose="020B0903060703020204" pitchFamily="34" charset="0"/>
            </a:endParaRPr>
          </a:p>
        </p:txBody>
      </p:sp>
      <p:sp>
        <p:nvSpPr>
          <p:cNvPr id="3" name="內容版面配置區 2">
            <a:extLst>
              <a:ext uri="{FF2B5EF4-FFF2-40B4-BE49-F238E27FC236}">
                <a16:creationId xmlns:a16="http://schemas.microsoft.com/office/drawing/2014/main" id="{CD1E6242-9817-BF44-8440-A76EBCCE7FB3}"/>
              </a:ext>
            </a:extLst>
          </p:cNvPr>
          <p:cNvSpPr>
            <a:spLocks noGrp="1"/>
          </p:cNvSpPr>
          <p:nvPr>
            <p:ph idx="1"/>
          </p:nvPr>
        </p:nvSpPr>
        <p:spPr/>
        <p:txBody>
          <a:bodyPr/>
          <a:lstStyle/>
          <a:p>
            <a:pPr marL="0" indent="0">
              <a:buNone/>
            </a:pPr>
            <a:r>
              <a:rPr kumimoji="1" lang="en-US" altLang="zh-TW" dirty="0">
                <a:solidFill>
                  <a:srgbClr val="002060"/>
                </a:solidFill>
                <a:latin typeface="Chalkboard" panose="03050602040202020205" pitchFamily="66" charset="0"/>
              </a:rPr>
              <a:t>To encourage people to be more eco-friendly, we created an application that records the walking steps, the distance traveled by bicycle, and the recycling history. These actions will reward the users by allowing them to gain some points, and these </a:t>
            </a:r>
            <a:r>
              <a:rPr kumimoji="1" lang="en-US" altLang="zh-TW">
                <a:solidFill>
                  <a:srgbClr val="002060"/>
                </a:solidFill>
                <a:latin typeface="Chalkboard" panose="03050602040202020205" pitchFamily="66" charset="0"/>
              </a:rPr>
              <a:t>points then change </a:t>
            </a:r>
            <a:r>
              <a:rPr kumimoji="1" lang="en-US" altLang="zh-TW" dirty="0">
                <a:solidFill>
                  <a:srgbClr val="002060"/>
                </a:solidFill>
                <a:latin typeface="Chalkboard" panose="03050602040202020205" pitchFamily="66" charset="0"/>
              </a:rPr>
              <a:t>the polar bear character’s state. If we are able to work further with other companies, they would also be exchanged for rewards, </a:t>
            </a:r>
            <a:br>
              <a:rPr kumimoji="1" lang="en-US" altLang="zh-TW" dirty="0">
                <a:solidFill>
                  <a:srgbClr val="002060"/>
                </a:solidFill>
                <a:latin typeface="Chalkboard" panose="03050602040202020205" pitchFamily="66" charset="0"/>
              </a:rPr>
            </a:br>
            <a:r>
              <a:rPr kumimoji="1" lang="en-US" altLang="zh-TW" dirty="0">
                <a:solidFill>
                  <a:srgbClr val="002060"/>
                </a:solidFill>
                <a:latin typeface="Chalkboard" panose="03050602040202020205" pitchFamily="66" charset="0"/>
              </a:rPr>
              <a:t>such as coupons or products.</a:t>
            </a:r>
            <a:endParaRPr kumimoji="1" lang="zh-TW" altLang="en-US" dirty="0">
              <a:solidFill>
                <a:srgbClr val="002060"/>
              </a:solidFill>
              <a:latin typeface="Chalkboard" panose="03050602040202020205" pitchFamily="66" charset="0"/>
            </a:endParaRPr>
          </a:p>
        </p:txBody>
      </p:sp>
      <p:pic>
        <p:nvPicPr>
          <p:cNvPr id="5" name="圖片 4">
            <a:extLst>
              <a:ext uri="{FF2B5EF4-FFF2-40B4-BE49-F238E27FC236}">
                <a16:creationId xmlns:a16="http://schemas.microsoft.com/office/drawing/2014/main" id="{D38C5ED8-E8E7-FD40-9E94-9A796E83EAFC}"/>
              </a:ext>
            </a:extLst>
          </p:cNvPr>
          <p:cNvPicPr>
            <a:picLocks noChangeAspect="1"/>
          </p:cNvPicPr>
          <p:nvPr/>
        </p:nvPicPr>
        <p:blipFill>
          <a:blip r:embed="rId3"/>
          <a:stretch>
            <a:fillRect/>
          </a:stretch>
        </p:blipFill>
        <p:spPr>
          <a:xfrm rot="394825">
            <a:off x="9077975" y="3929699"/>
            <a:ext cx="2552700" cy="2628900"/>
          </a:xfrm>
          <a:prstGeom prst="rect">
            <a:avLst/>
          </a:prstGeom>
        </p:spPr>
      </p:pic>
    </p:spTree>
    <p:extLst>
      <p:ext uri="{BB962C8B-B14F-4D97-AF65-F5344CB8AC3E}">
        <p14:creationId xmlns:p14="http://schemas.microsoft.com/office/powerpoint/2010/main" val="4122948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圖片 21">
            <a:extLst>
              <a:ext uri="{FF2B5EF4-FFF2-40B4-BE49-F238E27FC236}">
                <a16:creationId xmlns:a16="http://schemas.microsoft.com/office/drawing/2014/main" id="{443E59E0-FDAD-7D4A-8217-57B5ACC3F2BF}"/>
              </a:ext>
            </a:extLst>
          </p:cNvPr>
          <p:cNvPicPr>
            <a:picLocks noChangeAspect="1"/>
          </p:cNvPicPr>
          <p:nvPr/>
        </p:nvPicPr>
        <p:blipFill>
          <a:blip r:embed="rId2">
            <a:alphaModFix amt="50000"/>
          </a:blip>
          <a:stretch>
            <a:fillRect/>
          </a:stretch>
        </p:blipFill>
        <p:spPr>
          <a:xfrm>
            <a:off x="0" y="13851"/>
            <a:ext cx="12203920" cy="6858001"/>
          </a:xfrm>
          <a:prstGeom prst="rect">
            <a:avLst/>
          </a:prstGeom>
        </p:spPr>
      </p:pic>
      <p:sp>
        <p:nvSpPr>
          <p:cNvPr id="2" name="標題 1">
            <a:extLst>
              <a:ext uri="{FF2B5EF4-FFF2-40B4-BE49-F238E27FC236}">
                <a16:creationId xmlns:a16="http://schemas.microsoft.com/office/drawing/2014/main" id="{BC0E00C0-AA82-F14C-B1EB-3FCD5A921AB5}"/>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Main Character-Bear</a:t>
            </a:r>
            <a:endParaRPr kumimoji="1" lang="zh-TW" altLang="en-US" dirty="0">
              <a:solidFill>
                <a:srgbClr val="002060"/>
              </a:solidFill>
              <a:latin typeface="Britannic Bold" panose="020B0903060703020204" pitchFamily="34" charset="0"/>
            </a:endParaRPr>
          </a:p>
        </p:txBody>
      </p:sp>
      <p:sp>
        <p:nvSpPr>
          <p:cNvPr id="3" name="內容版面配置區 2">
            <a:extLst>
              <a:ext uri="{FF2B5EF4-FFF2-40B4-BE49-F238E27FC236}">
                <a16:creationId xmlns:a16="http://schemas.microsoft.com/office/drawing/2014/main" id="{09A9AD3C-BD13-CD4D-8301-80F2A408D6F1}"/>
              </a:ext>
            </a:extLst>
          </p:cNvPr>
          <p:cNvSpPr>
            <a:spLocks noGrp="1"/>
          </p:cNvSpPr>
          <p:nvPr>
            <p:ph idx="1"/>
          </p:nvPr>
        </p:nvSpPr>
        <p:spPr/>
        <p:txBody>
          <a:bodyPr/>
          <a:lstStyle/>
          <a:p>
            <a:pPr marL="0" indent="0">
              <a:buNone/>
            </a:pPr>
            <a:r>
              <a:rPr kumimoji="1" lang="en-US" altLang="zh-TW" dirty="0">
                <a:solidFill>
                  <a:srgbClr val="002060"/>
                </a:solidFill>
                <a:latin typeface="Chalkboard" panose="03050602040202020205" pitchFamily="66" charset="0"/>
              </a:rPr>
              <a:t>This character, drawn by Samarah, will change into different stages when sensing the user’s situation.</a:t>
            </a:r>
            <a:endParaRPr kumimoji="1" lang="zh-TW" altLang="en-US" dirty="0">
              <a:solidFill>
                <a:srgbClr val="002060"/>
              </a:solidFill>
              <a:latin typeface="Chalkboard" panose="03050602040202020205" pitchFamily="66" charset="0"/>
            </a:endParaRPr>
          </a:p>
        </p:txBody>
      </p:sp>
      <p:pic>
        <p:nvPicPr>
          <p:cNvPr id="5" name="圖片 4">
            <a:extLst>
              <a:ext uri="{FF2B5EF4-FFF2-40B4-BE49-F238E27FC236}">
                <a16:creationId xmlns:a16="http://schemas.microsoft.com/office/drawing/2014/main" id="{F2FDD641-A227-C645-A994-4CD1966D2373}"/>
              </a:ext>
            </a:extLst>
          </p:cNvPr>
          <p:cNvPicPr>
            <a:picLocks noChangeAspect="1"/>
          </p:cNvPicPr>
          <p:nvPr/>
        </p:nvPicPr>
        <p:blipFill>
          <a:blip r:embed="rId3"/>
          <a:stretch>
            <a:fillRect/>
          </a:stretch>
        </p:blipFill>
        <p:spPr>
          <a:xfrm>
            <a:off x="2716752" y="2952164"/>
            <a:ext cx="1560862" cy="1560862"/>
          </a:xfrm>
          <a:prstGeom prst="rect">
            <a:avLst/>
          </a:prstGeom>
        </p:spPr>
      </p:pic>
      <p:pic>
        <p:nvPicPr>
          <p:cNvPr id="7" name="圖片 6">
            <a:extLst>
              <a:ext uri="{FF2B5EF4-FFF2-40B4-BE49-F238E27FC236}">
                <a16:creationId xmlns:a16="http://schemas.microsoft.com/office/drawing/2014/main" id="{ACEC58B4-3631-5245-ABA5-1B450E2E4D2C}"/>
              </a:ext>
            </a:extLst>
          </p:cNvPr>
          <p:cNvPicPr>
            <a:picLocks noChangeAspect="1"/>
          </p:cNvPicPr>
          <p:nvPr/>
        </p:nvPicPr>
        <p:blipFill>
          <a:blip r:embed="rId4"/>
          <a:stretch>
            <a:fillRect/>
          </a:stretch>
        </p:blipFill>
        <p:spPr>
          <a:xfrm>
            <a:off x="6496245" y="4771669"/>
            <a:ext cx="1665251" cy="1665251"/>
          </a:xfrm>
          <a:prstGeom prst="rect">
            <a:avLst/>
          </a:prstGeom>
        </p:spPr>
      </p:pic>
      <p:pic>
        <p:nvPicPr>
          <p:cNvPr id="9" name="圖片 8">
            <a:extLst>
              <a:ext uri="{FF2B5EF4-FFF2-40B4-BE49-F238E27FC236}">
                <a16:creationId xmlns:a16="http://schemas.microsoft.com/office/drawing/2014/main" id="{226CDC8E-B852-C94C-AF70-C81E024E1332}"/>
              </a:ext>
            </a:extLst>
          </p:cNvPr>
          <p:cNvPicPr>
            <a:picLocks noChangeAspect="1"/>
          </p:cNvPicPr>
          <p:nvPr/>
        </p:nvPicPr>
        <p:blipFill>
          <a:blip r:embed="rId5"/>
          <a:stretch>
            <a:fillRect/>
          </a:stretch>
        </p:blipFill>
        <p:spPr>
          <a:xfrm>
            <a:off x="6714591" y="2726241"/>
            <a:ext cx="1682877" cy="1682877"/>
          </a:xfrm>
          <a:prstGeom prst="rect">
            <a:avLst/>
          </a:prstGeom>
        </p:spPr>
      </p:pic>
      <p:pic>
        <p:nvPicPr>
          <p:cNvPr id="11" name="圖片 10">
            <a:extLst>
              <a:ext uri="{FF2B5EF4-FFF2-40B4-BE49-F238E27FC236}">
                <a16:creationId xmlns:a16="http://schemas.microsoft.com/office/drawing/2014/main" id="{23121DFC-D779-854B-A716-43B0676491B0}"/>
              </a:ext>
            </a:extLst>
          </p:cNvPr>
          <p:cNvPicPr>
            <a:picLocks noChangeAspect="1"/>
          </p:cNvPicPr>
          <p:nvPr/>
        </p:nvPicPr>
        <p:blipFill>
          <a:blip r:embed="rId6"/>
          <a:stretch>
            <a:fillRect/>
          </a:stretch>
        </p:blipFill>
        <p:spPr>
          <a:xfrm>
            <a:off x="3900057" y="4733708"/>
            <a:ext cx="1662257" cy="1662257"/>
          </a:xfrm>
          <a:prstGeom prst="rect">
            <a:avLst/>
          </a:prstGeom>
        </p:spPr>
      </p:pic>
      <p:pic>
        <p:nvPicPr>
          <p:cNvPr id="13" name="圖片 12">
            <a:extLst>
              <a:ext uri="{FF2B5EF4-FFF2-40B4-BE49-F238E27FC236}">
                <a16:creationId xmlns:a16="http://schemas.microsoft.com/office/drawing/2014/main" id="{D67DEBF6-B91F-6547-9606-60648F9D35E2}"/>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9070691" y="3099659"/>
            <a:ext cx="1296868" cy="1296868"/>
          </a:xfrm>
          <a:prstGeom prst="rect">
            <a:avLst/>
          </a:prstGeom>
        </p:spPr>
      </p:pic>
      <p:pic>
        <p:nvPicPr>
          <p:cNvPr id="15" name="圖片 14">
            <a:extLst>
              <a:ext uri="{FF2B5EF4-FFF2-40B4-BE49-F238E27FC236}">
                <a16:creationId xmlns:a16="http://schemas.microsoft.com/office/drawing/2014/main" id="{DB282B1E-0480-7A4D-B96D-B700B487AEC6}"/>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8986284" y="4626234"/>
            <a:ext cx="1878027" cy="1878027"/>
          </a:xfrm>
          <a:prstGeom prst="rect">
            <a:avLst/>
          </a:prstGeom>
        </p:spPr>
      </p:pic>
      <p:pic>
        <p:nvPicPr>
          <p:cNvPr id="17" name="圖片 16">
            <a:extLst>
              <a:ext uri="{FF2B5EF4-FFF2-40B4-BE49-F238E27FC236}">
                <a16:creationId xmlns:a16="http://schemas.microsoft.com/office/drawing/2014/main" id="{2EBF5D94-8135-8B4E-A0B3-9C408074175B}"/>
              </a:ext>
            </a:extLst>
          </p:cNvPr>
          <p:cNvPicPr>
            <a:picLocks noChangeAspect="1"/>
          </p:cNvPicPr>
          <p:nvPr/>
        </p:nvPicPr>
        <p:blipFill>
          <a:blip r:embed="rId9"/>
          <a:stretch>
            <a:fillRect/>
          </a:stretch>
        </p:blipFill>
        <p:spPr>
          <a:xfrm>
            <a:off x="4765785" y="2964398"/>
            <a:ext cx="1429222" cy="1429222"/>
          </a:xfrm>
          <a:prstGeom prst="rect">
            <a:avLst/>
          </a:prstGeom>
        </p:spPr>
      </p:pic>
      <p:pic>
        <p:nvPicPr>
          <p:cNvPr id="19" name="圖片 18">
            <a:extLst>
              <a:ext uri="{FF2B5EF4-FFF2-40B4-BE49-F238E27FC236}">
                <a16:creationId xmlns:a16="http://schemas.microsoft.com/office/drawing/2014/main" id="{24C0F720-AAFE-A243-93F7-9E989366258F}"/>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1386555" y="4848096"/>
            <a:ext cx="1530927" cy="1530927"/>
          </a:xfrm>
          <a:prstGeom prst="rect">
            <a:avLst/>
          </a:prstGeom>
        </p:spPr>
      </p:pic>
      <p:pic>
        <p:nvPicPr>
          <p:cNvPr id="21" name="圖片 20">
            <a:extLst>
              <a:ext uri="{FF2B5EF4-FFF2-40B4-BE49-F238E27FC236}">
                <a16:creationId xmlns:a16="http://schemas.microsoft.com/office/drawing/2014/main" id="{07CDF471-78BA-0D44-9437-5808F92C23CD}"/>
              </a:ext>
            </a:extLst>
          </p:cNvPr>
          <p:cNvPicPr>
            <a:picLocks noChangeAspect="1"/>
          </p:cNvPicPr>
          <p:nvPr/>
        </p:nvPicPr>
        <p:blipFill>
          <a:blip r:embed="rId11"/>
          <a:stretch>
            <a:fillRect/>
          </a:stretch>
        </p:blipFill>
        <p:spPr>
          <a:xfrm>
            <a:off x="594573" y="2944560"/>
            <a:ext cx="1583964" cy="1583964"/>
          </a:xfrm>
          <a:prstGeom prst="rect">
            <a:avLst/>
          </a:prstGeom>
        </p:spPr>
      </p:pic>
    </p:spTree>
    <p:extLst>
      <p:ext uri="{BB962C8B-B14F-4D97-AF65-F5344CB8AC3E}">
        <p14:creationId xmlns:p14="http://schemas.microsoft.com/office/powerpoint/2010/main" val="3519949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929865C7-4413-7D49-BEB7-0BA4464D13F4}"/>
              </a:ext>
            </a:extLst>
          </p:cNvPr>
          <p:cNvPicPr>
            <a:picLocks noChangeAspect="1"/>
          </p:cNvPicPr>
          <p:nvPr/>
        </p:nvPicPr>
        <p:blipFill>
          <a:blip r:embed="rId2">
            <a:alphaModFix amt="50000"/>
          </a:blip>
          <a:stretch>
            <a:fillRect/>
          </a:stretch>
        </p:blipFill>
        <p:spPr>
          <a:xfrm>
            <a:off x="-1" y="0"/>
            <a:ext cx="12192001" cy="6858000"/>
          </a:xfrm>
          <a:prstGeom prst="rect">
            <a:avLst/>
          </a:prstGeom>
        </p:spPr>
      </p:pic>
      <p:sp>
        <p:nvSpPr>
          <p:cNvPr id="2" name="標題 1">
            <a:extLst>
              <a:ext uri="{FF2B5EF4-FFF2-40B4-BE49-F238E27FC236}">
                <a16:creationId xmlns:a16="http://schemas.microsoft.com/office/drawing/2014/main" id="{F45A3E88-3461-7C47-BD5D-907DED372FB3}"/>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Software Architecture</a:t>
            </a:r>
            <a:endParaRPr kumimoji="1" lang="zh-TW" altLang="en-US" dirty="0">
              <a:solidFill>
                <a:srgbClr val="002060"/>
              </a:solidFill>
              <a:latin typeface="Britannic Bold" panose="020B0903060703020204" pitchFamily="34" charset="0"/>
            </a:endParaRPr>
          </a:p>
        </p:txBody>
      </p:sp>
      <p:sp>
        <p:nvSpPr>
          <p:cNvPr id="3" name="內容版面配置區 2">
            <a:extLst>
              <a:ext uri="{FF2B5EF4-FFF2-40B4-BE49-F238E27FC236}">
                <a16:creationId xmlns:a16="http://schemas.microsoft.com/office/drawing/2014/main" id="{DD7A97DC-2EEB-8F4A-98F4-A50B3C38B970}"/>
              </a:ext>
            </a:extLst>
          </p:cNvPr>
          <p:cNvSpPr>
            <a:spLocks noGrp="1"/>
          </p:cNvSpPr>
          <p:nvPr>
            <p:ph idx="1"/>
          </p:nvPr>
        </p:nvSpPr>
        <p:spPr/>
        <p:txBody>
          <a:bodyPr>
            <a:normAutofit fontScale="85000" lnSpcReduction="20000"/>
          </a:bodyPr>
          <a:lstStyle/>
          <a:p>
            <a:pPr>
              <a:buFont typeface="Wingdings" pitchFamily="2" charset="2"/>
              <a:buChar char="ü"/>
            </a:pPr>
            <a:r>
              <a:rPr kumimoji="1" lang="en-US" altLang="zh-TW" dirty="0">
                <a:solidFill>
                  <a:srgbClr val="002060"/>
                </a:solidFill>
                <a:latin typeface="Chalkboard" panose="03050602040202020205" pitchFamily="66" charset="0"/>
              </a:rPr>
              <a:t>Home Activity</a:t>
            </a:r>
          </a:p>
          <a:p>
            <a:pPr>
              <a:buFont typeface="Wingdings" pitchFamily="2" charset="2"/>
              <a:buChar char="ü"/>
            </a:pPr>
            <a:r>
              <a:rPr kumimoji="1" lang="en-US" altLang="zh-TW" dirty="0">
                <a:solidFill>
                  <a:srgbClr val="002060"/>
                </a:solidFill>
                <a:latin typeface="Chalkboard" panose="03050602040202020205" pitchFamily="66" charset="0"/>
              </a:rPr>
              <a:t>Sensor Filter</a:t>
            </a:r>
          </a:p>
          <a:p>
            <a:pPr>
              <a:buFont typeface="Wingdings" pitchFamily="2" charset="2"/>
              <a:buChar char="ü"/>
            </a:pPr>
            <a:r>
              <a:rPr kumimoji="1" lang="en-US" altLang="zh-TW" dirty="0">
                <a:solidFill>
                  <a:srgbClr val="002060"/>
                </a:solidFill>
                <a:latin typeface="Chalkboard" panose="03050602040202020205" pitchFamily="66" charset="0"/>
              </a:rPr>
              <a:t>Step Listener</a:t>
            </a:r>
          </a:p>
          <a:p>
            <a:pPr>
              <a:buFont typeface="Wingdings" pitchFamily="2" charset="2"/>
              <a:buChar char="ü"/>
            </a:pPr>
            <a:r>
              <a:rPr kumimoji="1" lang="en-US" altLang="zh-TW" dirty="0">
                <a:solidFill>
                  <a:srgbClr val="002060"/>
                </a:solidFill>
                <a:latin typeface="Chalkboard" panose="03050602040202020205" pitchFamily="66" charset="0"/>
              </a:rPr>
              <a:t>Step Detector</a:t>
            </a:r>
          </a:p>
          <a:p>
            <a:pPr>
              <a:buFont typeface="Wingdings" pitchFamily="2" charset="2"/>
              <a:buChar char="ü"/>
            </a:pPr>
            <a:r>
              <a:rPr kumimoji="1" lang="en-US" altLang="zh-TW" dirty="0">
                <a:solidFill>
                  <a:srgbClr val="002060"/>
                </a:solidFill>
                <a:latin typeface="Chalkboard" panose="03050602040202020205" pitchFamily="66" charset="0"/>
              </a:rPr>
              <a:t>Step Calculation</a:t>
            </a:r>
          </a:p>
          <a:p>
            <a:pPr>
              <a:buFont typeface="Wingdings" pitchFamily="2" charset="2"/>
              <a:buChar char="ü"/>
            </a:pPr>
            <a:r>
              <a:rPr kumimoji="1" lang="en-US" altLang="zh-TW" dirty="0">
                <a:solidFill>
                  <a:srgbClr val="002060"/>
                </a:solidFill>
                <a:latin typeface="Chalkboard" panose="03050602040202020205" pitchFamily="66" charset="0"/>
              </a:rPr>
              <a:t>Login Activity</a:t>
            </a:r>
          </a:p>
          <a:p>
            <a:pPr>
              <a:buFont typeface="Wingdings" pitchFamily="2" charset="2"/>
              <a:buChar char="ü"/>
            </a:pPr>
            <a:r>
              <a:rPr kumimoji="1" lang="en-US" altLang="zh-TW" dirty="0">
                <a:solidFill>
                  <a:srgbClr val="002060"/>
                </a:solidFill>
                <a:latin typeface="Chalkboard" panose="03050602040202020205" pitchFamily="66" charset="0"/>
              </a:rPr>
              <a:t>GPS</a:t>
            </a:r>
          </a:p>
          <a:p>
            <a:pPr>
              <a:buFont typeface="Wingdings" pitchFamily="2" charset="2"/>
              <a:buChar char="ü"/>
            </a:pPr>
            <a:r>
              <a:rPr kumimoji="1" lang="en-US" altLang="zh-TW" dirty="0">
                <a:solidFill>
                  <a:srgbClr val="002060"/>
                </a:solidFill>
                <a:latin typeface="Chalkboard" panose="03050602040202020205" pitchFamily="66" charset="0"/>
              </a:rPr>
              <a:t>Maps Activity</a:t>
            </a:r>
          </a:p>
          <a:p>
            <a:pPr>
              <a:buFont typeface="Wingdings" pitchFamily="2" charset="2"/>
              <a:buChar char="ü"/>
            </a:pPr>
            <a:r>
              <a:rPr kumimoji="1" lang="en-US" altLang="zh-TW" dirty="0">
                <a:solidFill>
                  <a:srgbClr val="002060"/>
                </a:solidFill>
                <a:latin typeface="Chalkboard" panose="03050602040202020205" pitchFamily="66" charset="0"/>
              </a:rPr>
              <a:t>Point System</a:t>
            </a:r>
          </a:p>
          <a:p>
            <a:pPr>
              <a:buFont typeface="Wingdings" pitchFamily="2" charset="2"/>
              <a:buChar char="ü"/>
            </a:pPr>
            <a:r>
              <a:rPr kumimoji="1" lang="en-US" altLang="zh-TW" dirty="0">
                <a:solidFill>
                  <a:srgbClr val="002060"/>
                </a:solidFill>
                <a:latin typeface="Chalkboard" panose="03050602040202020205" pitchFamily="66" charset="0"/>
              </a:rPr>
              <a:t>Recycle Rules</a:t>
            </a:r>
          </a:p>
          <a:p>
            <a:pPr>
              <a:buFont typeface="Wingdings" pitchFamily="2" charset="2"/>
              <a:buChar char="ü"/>
            </a:pPr>
            <a:r>
              <a:rPr kumimoji="1" lang="en-US" altLang="zh-TW" dirty="0">
                <a:solidFill>
                  <a:srgbClr val="002060"/>
                </a:solidFill>
                <a:latin typeface="Chalkboard" panose="03050602040202020205" pitchFamily="66" charset="0"/>
              </a:rPr>
              <a:t>UI Design</a:t>
            </a:r>
            <a:endParaRPr kumimoji="1" lang="zh-TW" altLang="en-US" dirty="0">
              <a:solidFill>
                <a:srgbClr val="002060"/>
              </a:solidFill>
              <a:latin typeface="Chalkboard" panose="03050602040202020205" pitchFamily="66" charset="0"/>
            </a:endParaRPr>
          </a:p>
        </p:txBody>
      </p:sp>
      <p:pic>
        <p:nvPicPr>
          <p:cNvPr id="5" name="圖片 4">
            <a:extLst>
              <a:ext uri="{FF2B5EF4-FFF2-40B4-BE49-F238E27FC236}">
                <a16:creationId xmlns:a16="http://schemas.microsoft.com/office/drawing/2014/main" id="{884FE9D9-34F1-984E-BD03-862CEC51A2D1}"/>
              </a:ext>
            </a:extLst>
          </p:cNvPr>
          <p:cNvPicPr>
            <a:picLocks noChangeAspect="1"/>
          </p:cNvPicPr>
          <p:nvPr/>
        </p:nvPicPr>
        <p:blipFill>
          <a:blip r:embed="rId3"/>
          <a:stretch>
            <a:fillRect/>
          </a:stretch>
        </p:blipFill>
        <p:spPr>
          <a:xfrm>
            <a:off x="8686039" y="1536124"/>
            <a:ext cx="2017135" cy="2017135"/>
          </a:xfrm>
          <a:prstGeom prst="rect">
            <a:avLst/>
          </a:prstGeom>
          <a:ln>
            <a:noFill/>
          </a:ln>
          <a:effectLst>
            <a:softEdge rad="112500"/>
          </a:effectLst>
        </p:spPr>
      </p:pic>
      <p:pic>
        <p:nvPicPr>
          <p:cNvPr id="6" name="圖片 5">
            <a:extLst>
              <a:ext uri="{FF2B5EF4-FFF2-40B4-BE49-F238E27FC236}">
                <a16:creationId xmlns:a16="http://schemas.microsoft.com/office/drawing/2014/main" id="{72DA1433-B2D8-8443-A5EC-0D256AFC3009}"/>
              </a:ext>
            </a:extLst>
          </p:cNvPr>
          <p:cNvPicPr>
            <a:picLocks noChangeAspect="1"/>
          </p:cNvPicPr>
          <p:nvPr/>
        </p:nvPicPr>
        <p:blipFill>
          <a:blip r:embed="rId4"/>
          <a:stretch>
            <a:fillRect/>
          </a:stretch>
        </p:blipFill>
        <p:spPr>
          <a:xfrm>
            <a:off x="7784548" y="4232709"/>
            <a:ext cx="2918626" cy="1944254"/>
          </a:xfrm>
          <a:prstGeom prst="rect">
            <a:avLst/>
          </a:prstGeom>
          <a:ln>
            <a:noFill/>
          </a:ln>
          <a:effectLst>
            <a:softEdge rad="112500"/>
          </a:effectLst>
        </p:spPr>
      </p:pic>
    </p:spTree>
    <p:extLst>
      <p:ext uri="{BB962C8B-B14F-4D97-AF65-F5344CB8AC3E}">
        <p14:creationId xmlns:p14="http://schemas.microsoft.com/office/powerpoint/2010/main" val="2902643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72BC00F8-64C5-164E-BD4D-2D5005D49B6F}"/>
              </a:ext>
            </a:extLst>
          </p:cNvPr>
          <p:cNvPicPr>
            <a:picLocks noChangeAspect="1"/>
          </p:cNvPicPr>
          <p:nvPr/>
        </p:nvPicPr>
        <p:blipFill>
          <a:blip r:embed="rId2">
            <a:alphaModFix amt="50000"/>
          </a:blip>
          <a:stretch>
            <a:fillRect/>
          </a:stretch>
        </p:blipFill>
        <p:spPr>
          <a:xfrm>
            <a:off x="0" y="13851"/>
            <a:ext cx="12203920" cy="6858001"/>
          </a:xfrm>
          <a:prstGeom prst="rect">
            <a:avLst/>
          </a:prstGeom>
        </p:spPr>
      </p:pic>
      <p:sp>
        <p:nvSpPr>
          <p:cNvPr id="2" name="標題 1">
            <a:extLst>
              <a:ext uri="{FF2B5EF4-FFF2-40B4-BE49-F238E27FC236}">
                <a16:creationId xmlns:a16="http://schemas.microsoft.com/office/drawing/2014/main" id="{E127697E-5355-164B-9B55-A010C78D6143}"/>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Home Activity</a:t>
            </a:r>
            <a:endParaRPr kumimoji="1" lang="zh-TW" altLang="en-US" dirty="0">
              <a:solidFill>
                <a:srgbClr val="002060"/>
              </a:solidFill>
              <a:latin typeface="Britannic Bold" panose="020B0903060703020204" pitchFamily="34" charset="0"/>
            </a:endParaRPr>
          </a:p>
        </p:txBody>
      </p:sp>
      <p:sp>
        <p:nvSpPr>
          <p:cNvPr id="3" name="內容版面配置區 2">
            <a:extLst>
              <a:ext uri="{FF2B5EF4-FFF2-40B4-BE49-F238E27FC236}">
                <a16:creationId xmlns:a16="http://schemas.microsoft.com/office/drawing/2014/main" id="{A1B778D1-6E55-954E-92E8-3632A5E14D5E}"/>
              </a:ext>
            </a:extLst>
          </p:cNvPr>
          <p:cNvSpPr>
            <a:spLocks noGrp="1"/>
          </p:cNvSpPr>
          <p:nvPr>
            <p:ph idx="1"/>
          </p:nvPr>
        </p:nvSpPr>
        <p:spPr/>
        <p:txBody>
          <a:bodyPr/>
          <a:lstStyle/>
          <a:p>
            <a:pPr marL="0" indent="0">
              <a:buNone/>
            </a:pPr>
            <a:r>
              <a:rPr kumimoji="1" lang="en-US" altLang="zh-TW" dirty="0">
                <a:solidFill>
                  <a:srgbClr val="002060"/>
                </a:solidFill>
                <a:latin typeface="Chalkboard" panose="03050602040202020205" pitchFamily="66" charset="0"/>
              </a:rPr>
              <a:t>This function combines several other functions for the accelerometer sensor the app uses inside the phone. It is the core of the step counter and has branches, such as Step Detector, Step Listener, Sensor Filter, and Step Calculation. It will record the readings and show the results to the user.</a:t>
            </a:r>
            <a:endParaRPr kumimoji="1" lang="zh-TW" altLang="en-US" dirty="0">
              <a:solidFill>
                <a:srgbClr val="002060"/>
              </a:solidFill>
              <a:latin typeface="Chalkboard" panose="03050602040202020205" pitchFamily="66" charset="0"/>
            </a:endParaRPr>
          </a:p>
        </p:txBody>
      </p:sp>
      <p:pic>
        <p:nvPicPr>
          <p:cNvPr id="6" name="圖片 5">
            <a:extLst>
              <a:ext uri="{FF2B5EF4-FFF2-40B4-BE49-F238E27FC236}">
                <a16:creationId xmlns:a16="http://schemas.microsoft.com/office/drawing/2014/main" id="{D91B4CAE-A62D-4C44-88F1-31E193B76BCC}"/>
              </a:ext>
            </a:extLst>
          </p:cNvPr>
          <p:cNvPicPr>
            <a:picLocks noChangeAspect="1"/>
          </p:cNvPicPr>
          <p:nvPr/>
        </p:nvPicPr>
        <p:blipFill>
          <a:blip r:embed="rId3"/>
          <a:stretch>
            <a:fillRect/>
          </a:stretch>
        </p:blipFill>
        <p:spPr>
          <a:xfrm>
            <a:off x="510804" y="3849730"/>
            <a:ext cx="3645558" cy="2897434"/>
          </a:xfrm>
          <a:prstGeom prst="rect">
            <a:avLst/>
          </a:prstGeom>
        </p:spPr>
      </p:pic>
      <p:pic>
        <p:nvPicPr>
          <p:cNvPr id="8" name="圖片 7">
            <a:extLst>
              <a:ext uri="{FF2B5EF4-FFF2-40B4-BE49-F238E27FC236}">
                <a16:creationId xmlns:a16="http://schemas.microsoft.com/office/drawing/2014/main" id="{60EB8FDB-E485-064E-81DC-606C22994984}"/>
              </a:ext>
            </a:extLst>
          </p:cNvPr>
          <p:cNvPicPr>
            <a:picLocks noChangeAspect="1"/>
          </p:cNvPicPr>
          <p:nvPr/>
        </p:nvPicPr>
        <p:blipFill>
          <a:blip r:embed="rId4"/>
          <a:stretch>
            <a:fillRect/>
          </a:stretch>
        </p:blipFill>
        <p:spPr>
          <a:xfrm>
            <a:off x="4253029" y="3920837"/>
            <a:ext cx="3437530" cy="2826327"/>
          </a:xfrm>
          <a:prstGeom prst="rect">
            <a:avLst/>
          </a:prstGeom>
        </p:spPr>
      </p:pic>
      <p:pic>
        <p:nvPicPr>
          <p:cNvPr id="10" name="圖片 9">
            <a:extLst>
              <a:ext uri="{FF2B5EF4-FFF2-40B4-BE49-F238E27FC236}">
                <a16:creationId xmlns:a16="http://schemas.microsoft.com/office/drawing/2014/main" id="{73303D88-2898-F64F-844F-9EF3DECE8F34}"/>
              </a:ext>
            </a:extLst>
          </p:cNvPr>
          <p:cNvPicPr>
            <a:picLocks noChangeAspect="1"/>
          </p:cNvPicPr>
          <p:nvPr/>
        </p:nvPicPr>
        <p:blipFill>
          <a:blip r:embed="rId5"/>
          <a:stretch>
            <a:fillRect/>
          </a:stretch>
        </p:blipFill>
        <p:spPr>
          <a:xfrm>
            <a:off x="7851951" y="4263362"/>
            <a:ext cx="4206333" cy="2153299"/>
          </a:xfrm>
          <a:prstGeom prst="rect">
            <a:avLst/>
          </a:prstGeom>
        </p:spPr>
      </p:pic>
    </p:spTree>
    <p:extLst>
      <p:ext uri="{BB962C8B-B14F-4D97-AF65-F5344CB8AC3E}">
        <p14:creationId xmlns:p14="http://schemas.microsoft.com/office/powerpoint/2010/main" val="1520099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0EE90E39-CC62-CC4E-A0A2-4383F26E96D8}"/>
              </a:ext>
            </a:extLst>
          </p:cNvPr>
          <p:cNvPicPr>
            <a:picLocks noChangeAspect="1"/>
          </p:cNvPicPr>
          <p:nvPr/>
        </p:nvPicPr>
        <p:blipFill>
          <a:blip r:embed="rId2">
            <a:alphaModFix amt="50000"/>
          </a:blip>
          <a:stretch>
            <a:fillRect/>
          </a:stretch>
        </p:blipFill>
        <p:spPr>
          <a:xfrm>
            <a:off x="-1" y="0"/>
            <a:ext cx="12192001" cy="6858000"/>
          </a:xfrm>
          <a:prstGeom prst="rect">
            <a:avLst/>
          </a:prstGeom>
        </p:spPr>
      </p:pic>
      <p:sp>
        <p:nvSpPr>
          <p:cNvPr id="2" name="標題 1">
            <a:extLst>
              <a:ext uri="{FF2B5EF4-FFF2-40B4-BE49-F238E27FC236}">
                <a16:creationId xmlns:a16="http://schemas.microsoft.com/office/drawing/2014/main" id="{6DE46029-8802-4748-945D-3481CF9FA8B3}"/>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Sensor Filter</a:t>
            </a:r>
            <a:endParaRPr kumimoji="1" lang="zh-TW" altLang="en-US" dirty="0">
              <a:solidFill>
                <a:srgbClr val="002060"/>
              </a:solidFill>
              <a:latin typeface="Britannic Bold" panose="020B0903060703020204" pitchFamily="34" charset="0"/>
            </a:endParaRPr>
          </a:p>
        </p:txBody>
      </p:sp>
      <p:sp>
        <p:nvSpPr>
          <p:cNvPr id="3" name="內容版面配置區 2">
            <a:extLst>
              <a:ext uri="{FF2B5EF4-FFF2-40B4-BE49-F238E27FC236}">
                <a16:creationId xmlns:a16="http://schemas.microsoft.com/office/drawing/2014/main" id="{CA2A288E-BDCF-404C-AE41-EABA729BACCD}"/>
              </a:ext>
            </a:extLst>
          </p:cNvPr>
          <p:cNvSpPr>
            <a:spLocks noGrp="1"/>
          </p:cNvSpPr>
          <p:nvPr>
            <p:ph idx="1"/>
          </p:nvPr>
        </p:nvSpPr>
        <p:spPr/>
        <p:txBody>
          <a:bodyPr/>
          <a:lstStyle/>
          <a:p>
            <a:pPr marL="0" indent="0">
              <a:buNone/>
            </a:pPr>
            <a:r>
              <a:rPr kumimoji="1" lang="en-US" altLang="zh-TW" dirty="0">
                <a:solidFill>
                  <a:srgbClr val="002060"/>
                </a:solidFill>
                <a:latin typeface="Chalkboard" panose="03050602040202020205" pitchFamily="66" charset="0"/>
              </a:rPr>
              <a:t>This is a class that operates an algorithm to filter out the values that has an approximation of steps by the sensor installed in the phone. This is also a subsystem used in the Home Activity module.</a:t>
            </a:r>
            <a:endParaRPr kumimoji="1" lang="zh-TW" altLang="en-US" dirty="0">
              <a:solidFill>
                <a:srgbClr val="002060"/>
              </a:solidFill>
              <a:latin typeface="Chalkboard" panose="03050602040202020205" pitchFamily="66" charset="0"/>
            </a:endParaRPr>
          </a:p>
        </p:txBody>
      </p:sp>
      <p:pic>
        <p:nvPicPr>
          <p:cNvPr id="5" name="圖片 4">
            <a:extLst>
              <a:ext uri="{FF2B5EF4-FFF2-40B4-BE49-F238E27FC236}">
                <a16:creationId xmlns:a16="http://schemas.microsoft.com/office/drawing/2014/main" id="{BBD44125-40A4-1640-9C65-443B3F04502C}"/>
              </a:ext>
            </a:extLst>
          </p:cNvPr>
          <p:cNvPicPr>
            <a:picLocks noChangeAspect="1"/>
          </p:cNvPicPr>
          <p:nvPr/>
        </p:nvPicPr>
        <p:blipFill>
          <a:blip r:embed="rId3"/>
          <a:stretch>
            <a:fillRect/>
          </a:stretch>
        </p:blipFill>
        <p:spPr>
          <a:xfrm>
            <a:off x="7398328" y="3158694"/>
            <a:ext cx="3376932" cy="3491489"/>
          </a:xfrm>
          <a:prstGeom prst="rect">
            <a:avLst/>
          </a:prstGeom>
        </p:spPr>
      </p:pic>
      <p:pic>
        <p:nvPicPr>
          <p:cNvPr id="7" name="圖片 6">
            <a:extLst>
              <a:ext uri="{FF2B5EF4-FFF2-40B4-BE49-F238E27FC236}">
                <a16:creationId xmlns:a16="http://schemas.microsoft.com/office/drawing/2014/main" id="{DA99C77E-37AA-2945-8974-294DD125B83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126922" y="43367"/>
            <a:ext cx="1969077" cy="1969077"/>
          </a:xfrm>
          <a:prstGeom prst="rect">
            <a:avLst/>
          </a:prstGeom>
        </p:spPr>
      </p:pic>
    </p:spTree>
    <p:extLst>
      <p:ext uri="{BB962C8B-B14F-4D97-AF65-F5344CB8AC3E}">
        <p14:creationId xmlns:p14="http://schemas.microsoft.com/office/powerpoint/2010/main" val="749285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F19BC1D8-7939-D24F-B364-000F0E17565C}"/>
              </a:ext>
            </a:extLst>
          </p:cNvPr>
          <p:cNvPicPr>
            <a:picLocks noChangeAspect="1"/>
          </p:cNvPicPr>
          <p:nvPr/>
        </p:nvPicPr>
        <p:blipFill>
          <a:blip r:embed="rId2">
            <a:alphaModFix amt="50000"/>
          </a:blip>
          <a:stretch>
            <a:fillRect/>
          </a:stretch>
        </p:blipFill>
        <p:spPr>
          <a:xfrm>
            <a:off x="0" y="13851"/>
            <a:ext cx="12203920" cy="6858001"/>
          </a:xfrm>
          <a:prstGeom prst="rect">
            <a:avLst/>
          </a:prstGeom>
        </p:spPr>
      </p:pic>
      <p:sp>
        <p:nvSpPr>
          <p:cNvPr id="2" name="標題 1">
            <a:extLst>
              <a:ext uri="{FF2B5EF4-FFF2-40B4-BE49-F238E27FC236}">
                <a16:creationId xmlns:a16="http://schemas.microsoft.com/office/drawing/2014/main" id="{46528061-B9E3-984A-9BEC-50D76207F11D}"/>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Step Listener</a:t>
            </a:r>
            <a:endParaRPr kumimoji="1" lang="zh-TW" altLang="en-US" dirty="0">
              <a:solidFill>
                <a:srgbClr val="002060"/>
              </a:solidFill>
              <a:latin typeface="Britannic Bold" panose="020B0903060703020204" pitchFamily="34" charset="0"/>
            </a:endParaRPr>
          </a:p>
        </p:txBody>
      </p:sp>
      <p:sp>
        <p:nvSpPr>
          <p:cNvPr id="3" name="內容版面配置區 2">
            <a:extLst>
              <a:ext uri="{FF2B5EF4-FFF2-40B4-BE49-F238E27FC236}">
                <a16:creationId xmlns:a16="http://schemas.microsoft.com/office/drawing/2014/main" id="{82A61DCB-CAC2-8A4A-BC26-1A23A27415F4}"/>
              </a:ext>
            </a:extLst>
          </p:cNvPr>
          <p:cNvSpPr>
            <a:spLocks noGrp="1"/>
          </p:cNvSpPr>
          <p:nvPr>
            <p:ph idx="1"/>
          </p:nvPr>
        </p:nvSpPr>
        <p:spPr>
          <a:xfrm>
            <a:off x="838200" y="1825625"/>
            <a:ext cx="10515600" cy="1206140"/>
          </a:xfrm>
        </p:spPr>
        <p:txBody>
          <a:bodyPr/>
          <a:lstStyle/>
          <a:p>
            <a:pPr marL="0" indent="0">
              <a:buNone/>
            </a:pPr>
            <a:r>
              <a:rPr kumimoji="1" lang="en-US" altLang="zh-TW" dirty="0">
                <a:solidFill>
                  <a:srgbClr val="002060"/>
                </a:solidFill>
                <a:latin typeface="Chalkboard" panose="03050602040202020205" pitchFamily="66" charset="0"/>
              </a:rPr>
              <a:t>This interface will listen to alerts about steps being detected.</a:t>
            </a:r>
            <a:r>
              <a:rPr kumimoji="1" lang="zh-TW" altLang="en-US" dirty="0">
                <a:solidFill>
                  <a:srgbClr val="002060"/>
                </a:solidFill>
                <a:latin typeface="Chalkboard" panose="03050602040202020205" pitchFamily="66" charset="0"/>
              </a:rPr>
              <a:t> </a:t>
            </a:r>
            <a:r>
              <a:rPr kumimoji="1" lang="en-US" altLang="zh-TW" dirty="0">
                <a:solidFill>
                  <a:srgbClr val="002060"/>
                </a:solidFill>
                <a:latin typeface="Chalkboard" panose="03050602040202020205" pitchFamily="66" charset="0"/>
              </a:rPr>
              <a:t>This is a subsystem used in the Home Activity module.</a:t>
            </a:r>
            <a:endParaRPr kumimoji="1" lang="zh-TW" altLang="en-US" dirty="0">
              <a:solidFill>
                <a:srgbClr val="002060"/>
              </a:solidFill>
              <a:latin typeface="Chalkboard" panose="03050602040202020205" pitchFamily="66" charset="0"/>
            </a:endParaRPr>
          </a:p>
        </p:txBody>
      </p:sp>
      <p:pic>
        <p:nvPicPr>
          <p:cNvPr id="6" name="圖片 5">
            <a:extLst>
              <a:ext uri="{FF2B5EF4-FFF2-40B4-BE49-F238E27FC236}">
                <a16:creationId xmlns:a16="http://schemas.microsoft.com/office/drawing/2014/main" id="{9EBE1A86-B976-614D-AB84-1EA32E68D618}"/>
              </a:ext>
            </a:extLst>
          </p:cNvPr>
          <p:cNvPicPr>
            <a:picLocks noChangeAspect="1"/>
          </p:cNvPicPr>
          <p:nvPr/>
        </p:nvPicPr>
        <p:blipFill>
          <a:blip r:embed="rId3"/>
          <a:stretch>
            <a:fillRect/>
          </a:stretch>
        </p:blipFill>
        <p:spPr>
          <a:xfrm>
            <a:off x="838200" y="3826235"/>
            <a:ext cx="7645400" cy="1549400"/>
          </a:xfrm>
          <a:prstGeom prst="rect">
            <a:avLst/>
          </a:prstGeom>
        </p:spPr>
      </p:pic>
    </p:spTree>
    <p:extLst>
      <p:ext uri="{BB962C8B-B14F-4D97-AF65-F5344CB8AC3E}">
        <p14:creationId xmlns:p14="http://schemas.microsoft.com/office/powerpoint/2010/main" val="3781164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F35D897D-8791-C44E-B7BD-6ECD6C54776D}"/>
              </a:ext>
            </a:extLst>
          </p:cNvPr>
          <p:cNvPicPr>
            <a:picLocks noChangeAspect="1"/>
          </p:cNvPicPr>
          <p:nvPr/>
        </p:nvPicPr>
        <p:blipFill>
          <a:blip r:embed="rId2">
            <a:alphaModFix amt="50000"/>
          </a:blip>
          <a:stretch>
            <a:fillRect/>
          </a:stretch>
        </p:blipFill>
        <p:spPr>
          <a:xfrm>
            <a:off x="-1" y="0"/>
            <a:ext cx="12192001" cy="6858000"/>
          </a:xfrm>
          <a:prstGeom prst="rect">
            <a:avLst/>
          </a:prstGeom>
        </p:spPr>
      </p:pic>
      <p:sp>
        <p:nvSpPr>
          <p:cNvPr id="2" name="標題 1">
            <a:extLst>
              <a:ext uri="{FF2B5EF4-FFF2-40B4-BE49-F238E27FC236}">
                <a16:creationId xmlns:a16="http://schemas.microsoft.com/office/drawing/2014/main" id="{0F29DF8C-3878-E845-BDC6-493F2D8C5200}"/>
              </a:ext>
            </a:extLst>
          </p:cNvPr>
          <p:cNvSpPr>
            <a:spLocks noGrp="1"/>
          </p:cNvSpPr>
          <p:nvPr>
            <p:ph type="title"/>
          </p:nvPr>
        </p:nvSpPr>
        <p:spPr/>
        <p:txBody>
          <a:bodyPr/>
          <a:lstStyle/>
          <a:p>
            <a:r>
              <a:rPr kumimoji="1" lang="en-US" altLang="zh-TW" dirty="0">
                <a:solidFill>
                  <a:srgbClr val="002060"/>
                </a:solidFill>
                <a:latin typeface="Britannic Bold" panose="020B0903060703020204" pitchFamily="34" charset="0"/>
              </a:rPr>
              <a:t>Step Detector</a:t>
            </a:r>
            <a:endParaRPr kumimoji="1" lang="zh-TW" altLang="en-US" dirty="0">
              <a:solidFill>
                <a:srgbClr val="002060"/>
              </a:solidFill>
              <a:latin typeface="Britannic Bold" panose="020B0903060703020204" pitchFamily="34" charset="0"/>
            </a:endParaRPr>
          </a:p>
        </p:txBody>
      </p:sp>
      <p:sp>
        <p:nvSpPr>
          <p:cNvPr id="3" name="內容版面配置區 2">
            <a:extLst>
              <a:ext uri="{FF2B5EF4-FFF2-40B4-BE49-F238E27FC236}">
                <a16:creationId xmlns:a16="http://schemas.microsoft.com/office/drawing/2014/main" id="{3E745F6B-43CE-1B47-B893-DCC4BDB6385D}"/>
              </a:ext>
            </a:extLst>
          </p:cNvPr>
          <p:cNvSpPr>
            <a:spLocks noGrp="1"/>
          </p:cNvSpPr>
          <p:nvPr>
            <p:ph idx="1"/>
          </p:nvPr>
        </p:nvSpPr>
        <p:spPr/>
        <p:txBody>
          <a:bodyPr/>
          <a:lstStyle/>
          <a:p>
            <a:pPr marL="0" indent="0">
              <a:buNone/>
            </a:pPr>
            <a:r>
              <a:rPr kumimoji="1" lang="en-US" altLang="zh-TW" dirty="0">
                <a:solidFill>
                  <a:srgbClr val="002060"/>
                </a:solidFill>
                <a:latin typeface="Chalkboard" panose="03050602040202020205" pitchFamily="66" charset="0"/>
              </a:rPr>
              <a:t>This function creates a class that accepts the updated data from accelerometer sensor and deploys the filter to detect if a step was covered by the user. It is operated inside the Home Activity module after the </a:t>
            </a:r>
            <a:r>
              <a:rPr kumimoji="1" lang="en-US" altLang="zh-TW">
                <a:solidFill>
                  <a:srgbClr val="002060"/>
                </a:solidFill>
                <a:latin typeface="Chalkboard" panose="03050602040202020205" pitchFamily="66" charset="0"/>
              </a:rPr>
              <a:t>user presses </a:t>
            </a:r>
            <a:r>
              <a:rPr kumimoji="1" lang="en-US" altLang="zh-TW" dirty="0">
                <a:solidFill>
                  <a:srgbClr val="002060"/>
                </a:solidFill>
                <a:latin typeface="Chalkboard" panose="03050602040202020205" pitchFamily="66" charset="0"/>
              </a:rPr>
              <a:t>“start” to start detecting. </a:t>
            </a:r>
            <a:endParaRPr kumimoji="1" lang="zh-TW" altLang="en-US" dirty="0">
              <a:solidFill>
                <a:srgbClr val="002060"/>
              </a:solidFill>
              <a:latin typeface="Chalkboard" panose="03050602040202020205" pitchFamily="66" charset="0"/>
            </a:endParaRPr>
          </a:p>
        </p:txBody>
      </p:sp>
      <p:pic>
        <p:nvPicPr>
          <p:cNvPr id="6" name="圖片 5">
            <a:extLst>
              <a:ext uri="{FF2B5EF4-FFF2-40B4-BE49-F238E27FC236}">
                <a16:creationId xmlns:a16="http://schemas.microsoft.com/office/drawing/2014/main" id="{BF80178E-D043-EF4A-B40F-EEA5AC9DF757}"/>
              </a:ext>
            </a:extLst>
          </p:cNvPr>
          <p:cNvPicPr>
            <a:picLocks noChangeAspect="1"/>
          </p:cNvPicPr>
          <p:nvPr/>
        </p:nvPicPr>
        <p:blipFill>
          <a:blip r:embed="rId3"/>
          <a:stretch>
            <a:fillRect/>
          </a:stretch>
        </p:blipFill>
        <p:spPr>
          <a:xfrm>
            <a:off x="838200" y="3429000"/>
            <a:ext cx="4161896" cy="3172321"/>
          </a:xfrm>
          <a:prstGeom prst="rect">
            <a:avLst/>
          </a:prstGeom>
        </p:spPr>
      </p:pic>
      <p:pic>
        <p:nvPicPr>
          <p:cNvPr id="8" name="圖片 7">
            <a:extLst>
              <a:ext uri="{FF2B5EF4-FFF2-40B4-BE49-F238E27FC236}">
                <a16:creationId xmlns:a16="http://schemas.microsoft.com/office/drawing/2014/main" id="{30554B63-C76A-3B44-9619-707921F7B06E}"/>
              </a:ext>
            </a:extLst>
          </p:cNvPr>
          <p:cNvPicPr>
            <a:picLocks noChangeAspect="1"/>
          </p:cNvPicPr>
          <p:nvPr/>
        </p:nvPicPr>
        <p:blipFill>
          <a:blip r:embed="rId4"/>
          <a:stretch>
            <a:fillRect/>
          </a:stretch>
        </p:blipFill>
        <p:spPr>
          <a:xfrm>
            <a:off x="5476466" y="4347954"/>
            <a:ext cx="6239164" cy="2169527"/>
          </a:xfrm>
          <a:prstGeom prst="rect">
            <a:avLst/>
          </a:prstGeom>
        </p:spPr>
      </p:pic>
      <p:pic>
        <p:nvPicPr>
          <p:cNvPr id="9" name="圖片 8">
            <a:extLst>
              <a:ext uri="{FF2B5EF4-FFF2-40B4-BE49-F238E27FC236}">
                <a16:creationId xmlns:a16="http://schemas.microsoft.com/office/drawing/2014/main" id="{E323CBAB-F675-DC48-8973-931096969D1B}"/>
              </a:ext>
            </a:extLst>
          </p:cNvPr>
          <p:cNvPicPr>
            <a:picLocks noChangeAspect="1"/>
          </p:cNvPicPr>
          <p:nvPr/>
        </p:nvPicPr>
        <p:blipFill>
          <a:blip r:embed="rId5"/>
          <a:stretch>
            <a:fillRect/>
          </a:stretch>
        </p:blipFill>
        <p:spPr>
          <a:xfrm>
            <a:off x="4610106" y="597088"/>
            <a:ext cx="1047165" cy="1047165"/>
          </a:xfrm>
          <a:prstGeom prst="rect">
            <a:avLst/>
          </a:prstGeom>
        </p:spPr>
      </p:pic>
    </p:spTree>
    <p:extLst>
      <p:ext uri="{BB962C8B-B14F-4D97-AF65-F5344CB8AC3E}">
        <p14:creationId xmlns:p14="http://schemas.microsoft.com/office/powerpoint/2010/main" val="3524189145"/>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1340</TotalTime>
  <Words>768</Words>
  <Application>Microsoft Office PowerPoint</Application>
  <PresentationFormat>Widescreen</PresentationFormat>
  <Paragraphs>68</Paragraphs>
  <Slides>17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Arial</vt:lpstr>
      <vt:lpstr>Arial Rounded MT Bold</vt:lpstr>
      <vt:lpstr>Bradley Hand</vt:lpstr>
      <vt:lpstr>Britannic Bold</vt:lpstr>
      <vt:lpstr>Calibri</vt:lpstr>
      <vt:lpstr>Calibri Light</vt:lpstr>
      <vt:lpstr>Chalkboard</vt:lpstr>
      <vt:lpstr>Cooper Black</vt:lpstr>
      <vt:lpstr>Wingdings</vt:lpstr>
      <vt:lpstr>Office 佈景主題</vt:lpstr>
      <vt:lpstr>GreenMate</vt:lpstr>
      <vt:lpstr> Team – Green Dolphin</vt:lpstr>
      <vt:lpstr>App Purpose</vt:lpstr>
      <vt:lpstr>Main Character-Bear</vt:lpstr>
      <vt:lpstr>Software Architecture</vt:lpstr>
      <vt:lpstr>Home Activity</vt:lpstr>
      <vt:lpstr>Sensor Filter</vt:lpstr>
      <vt:lpstr>Step Listener</vt:lpstr>
      <vt:lpstr>Step Detector</vt:lpstr>
      <vt:lpstr>Step Calculation</vt:lpstr>
      <vt:lpstr>GPS</vt:lpstr>
      <vt:lpstr>Maps Activity</vt:lpstr>
      <vt:lpstr>Point System</vt:lpstr>
      <vt:lpstr>Recycle Rules</vt:lpstr>
      <vt:lpstr>UI Design</vt:lpstr>
      <vt:lpstr>Reference Sites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Greenmate</dc:title>
  <dc:creator>Microsoft Office User</dc:creator>
  <cp:lastModifiedBy>Uriarte, Samarah, C</cp:lastModifiedBy>
  <cp:revision>39</cp:revision>
  <dcterms:created xsi:type="dcterms:W3CDTF">2019-12-07T23:07:08Z</dcterms:created>
  <dcterms:modified xsi:type="dcterms:W3CDTF">2019-12-11T04:16:21Z</dcterms:modified>
</cp:coreProperties>
</file>